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7" r:id="rId3"/>
    <p:sldId id="270" r:id="rId4"/>
    <p:sldId id="277" r:id="rId5"/>
    <p:sldId id="259" r:id="rId6"/>
    <p:sldId id="261" r:id="rId7"/>
    <p:sldId id="271" r:id="rId8"/>
    <p:sldId id="268" r:id="rId9"/>
    <p:sldId id="269" r:id="rId10"/>
    <p:sldId id="279" r:id="rId11"/>
    <p:sldId id="264" r:id="rId12"/>
    <p:sldId id="273" r:id="rId13"/>
    <p:sldId id="276" r:id="rId14"/>
  </p:sldIdLst>
  <p:sldSz cx="9144000" cy="6858000" type="screen4x3"/>
  <p:notesSz cx="6797675" cy="9872663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01" autoAdjust="0"/>
  </p:normalViewPr>
  <p:slideViewPr>
    <p:cSldViewPr>
      <p:cViewPr varScale="1">
        <p:scale>
          <a:sx n="69" d="100"/>
          <a:sy n="69" d="100"/>
        </p:scale>
        <p:origin x="1416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2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Espaço Reservado para Data 2"/>
          <p:cNvSpPr txBox="1"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2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Arial"/>
              </a:defRPr>
            </a:lvl1pPr>
          </a:lstStyle>
          <a:p>
            <a:pPr>
              <a:defRPr/>
            </a:pPr>
            <a:fld id="{B6F05EBE-1F09-4154-BC80-DCFA7C3DF3E1}" type="datetime1">
              <a:rPr lang="pt-BR"/>
              <a:pPr>
                <a:defRPr/>
              </a:pPr>
              <a:t>16/03/2023</a:t>
            </a:fld>
            <a:endParaRPr dirty="0"/>
          </a:p>
        </p:txBody>
      </p:sp>
      <p:sp>
        <p:nvSpPr>
          <p:cNvPr id="18436" name="Espaço Reservado para Imagem de Slid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Espaço Reservado para Anotações 4"/>
          <p:cNvSpPr txBox="1"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 txBox="1"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200" b="0" i="0" u="none" strike="noStrike" kern="1200" cap="none" spc="0" baseline="0">
                <a:solidFill>
                  <a:srgbClr val="000000"/>
                </a:solidFill>
                <a:uFillTx/>
                <a:latin typeface="Verdana" pitchFamily="34"/>
                <a:cs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Espaço Reservado para Número de Slide 6"/>
          <p:cNvSpPr txBox="1"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fld id="{57FCCF9E-8638-4115-B66A-330166883E5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74338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ts val="400"/>
      </a:spcBef>
      <a:spcAft>
        <a:spcPct val="0"/>
      </a:spcAft>
      <a:defRPr lang="pt-BR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ts val="400"/>
      </a:spcBef>
      <a:spcAft>
        <a:spcPct val="0"/>
      </a:spcAft>
      <a:defRPr lang="pt-BR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ts val="400"/>
      </a:spcBef>
      <a:spcAft>
        <a:spcPct val="0"/>
      </a:spcAft>
      <a:defRPr lang="pt-BR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ts val="400"/>
      </a:spcBef>
      <a:spcAft>
        <a:spcPct val="0"/>
      </a:spcAft>
      <a:defRPr lang="pt-BR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ts val="400"/>
      </a:spcBef>
      <a:spcAft>
        <a:spcPct val="0"/>
      </a:spcAft>
      <a:defRPr lang="pt-BR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8"/>
          <p:cNvSpPr txBox="1">
            <a:spLocks noGrp="1"/>
          </p:cNvSpPr>
          <p:nvPr>
            <p:ph type="ctrTitle"/>
          </p:nvPr>
        </p:nvSpPr>
        <p:spPr>
          <a:xfrm>
            <a:off x="533396" y="1371600"/>
            <a:ext cx="7851651" cy="1828800"/>
          </a:xfrm>
        </p:spPr>
        <p:txBody>
          <a:bodyPr tIns="0" rIns="18288"/>
          <a:lstStyle>
            <a:lvl1pPr algn="r">
              <a:defRPr sz="5600" b="1">
                <a:solidFill>
                  <a:srgbClr val="4DE1EA"/>
                </a:solidFill>
                <a:effectLst>
                  <a:outerShdw dist="25402" dir="5400000">
                    <a:srgbClr val="000000"/>
                  </a:outerShdw>
                </a:effectLst>
              </a:defRPr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Subtítulo 16"/>
          <p:cNvSpPr txBox="1">
            <a:spLocks noGrp="1"/>
          </p:cNvSpPr>
          <p:nvPr>
            <p:ph type="subTitle" idx="1"/>
          </p:nvPr>
        </p:nvSpPr>
        <p:spPr>
          <a:xfrm>
            <a:off x="533396" y="3228536"/>
            <a:ext cx="7854696" cy="1752603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29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ço Reservado para Rodapé 18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ço Reservado para Número de Slide 26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fld id="{7CB88845-7C79-4DA1-8796-350DBCE4055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8193543"/>
      </p:ext>
    </p:extLst>
  </p:cSld>
  <p:clrMapOvr>
    <a:masterClrMapping/>
  </p:clrMapOvr>
  <p:transition/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9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ço Reservado para Rodapé 2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ço Reservado para Número de Slide 1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569B9-D175-4851-B593-E5D516B695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37882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 txBox="1"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5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 txBox="1">
            <a:spLocks noGrp="1"/>
          </p:cNvSpPr>
          <p:nvPr>
            <p:ph type="body" orient="vert" idx="1"/>
          </p:nvPr>
        </p:nvSpPr>
        <p:spPr>
          <a:xfrm>
            <a:off x="457200" y="914400"/>
            <a:ext cx="6019796" cy="521175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9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ço Reservado para Rodapé 2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ço Reservado para Número de Slide 1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79D0A-81F7-4594-8078-79B19FC234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0045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9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ço Reservado para Rodapé 2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ço Reservado para Número de Slide 1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4484F-3F67-45B2-8E59-823B0F2B2EC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377673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</p:spPr>
        <p:txBody>
          <a:bodyPr tIns="0"/>
          <a:lstStyle>
            <a:lvl1pPr>
              <a:defRPr sz="5600" b="1">
                <a:solidFill>
                  <a:srgbClr val="4CE4AD"/>
                </a:solidFill>
                <a:effectLst>
                  <a:outerShdw dist="25402" dir="5400000">
                    <a:srgbClr val="000000"/>
                  </a:outerShdw>
                </a:effectLst>
              </a:defRPr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1"/>
          </p:nvPr>
        </p:nvSpPr>
        <p:spPr>
          <a:xfrm>
            <a:off x="530352" y="2704667"/>
            <a:ext cx="7772400" cy="1509710"/>
          </a:xfrm>
        </p:spPr>
        <p:txBody>
          <a:bodyPr lIns="45720" rIns="45720"/>
          <a:lstStyle>
            <a:lvl1pPr marL="0" indent="0">
              <a:spcBef>
                <a:spcPts val="500"/>
              </a:spcBef>
              <a:buNone/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ço Reservado para Rodapé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ço Reservado para Número de Slide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fld id="{26FD8E83-9EA5-4402-BBA6-7DB1A9D90C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34286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 txBox="1">
            <a:spLocks noGrp="1"/>
          </p:cNvSpPr>
          <p:nvPr>
            <p:ph idx="1"/>
          </p:nvPr>
        </p:nvSpPr>
        <p:spPr>
          <a:xfrm>
            <a:off x="457200" y="1920084"/>
            <a:ext cx="4038603" cy="443484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 txBox="1">
            <a:spLocks noGrp="1"/>
          </p:cNvSpPr>
          <p:nvPr>
            <p:ph idx="2"/>
          </p:nvPr>
        </p:nvSpPr>
        <p:spPr>
          <a:xfrm>
            <a:off x="4648196" y="1920084"/>
            <a:ext cx="4038603" cy="443484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9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ço Reservado para Rodapé 2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Espaço Reservado para Número de Slide 1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17228-FFA1-4D0E-828D-42ED9511AE3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365713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1"/>
          </p:nvPr>
        </p:nvSpPr>
        <p:spPr>
          <a:xfrm>
            <a:off x="457200" y="1855244"/>
            <a:ext cx="4040184" cy="659355"/>
          </a:xfrm>
        </p:spPr>
        <p:txBody>
          <a:bodyPr lIns="45720" tIns="0" rIns="45720" bIns="0" anchor="ctr"/>
          <a:lstStyle>
            <a:lvl1pPr marL="0" indent="0">
              <a:buNone/>
              <a:defRPr sz="2400" b="1">
                <a:solidFill>
                  <a:srgbClr val="04617B"/>
                </a:solidFill>
              </a:defRPr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Texto 3"/>
          <p:cNvSpPr txBox="1">
            <a:spLocks noGrp="1"/>
          </p:cNvSpPr>
          <p:nvPr>
            <p:ph type="body" idx="3"/>
          </p:nvPr>
        </p:nvSpPr>
        <p:spPr>
          <a:xfrm>
            <a:off x="4645023" y="1859752"/>
            <a:ext cx="4041776" cy="654847"/>
          </a:xfrm>
        </p:spPr>
        <p:txBody>
          <a:bodyPr lIns="45720" tIns="0" rIns="45720" bIns="0" anchor="ctr"/>
          <a:lstStyle>
            <a:lvl1pPr marL="0" indent="0">
              <a:buNone/>
              <a:defRPr sz="2400" b="1">
                <a:solidFill>
                  <a:srgbClr val="04617B"/>
                </a:solidFill>
              </a:defRPr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Conteúdo 4"/>
          <p:cNvSpPr txBox="1">
            <a:spLocks noGrp="1"/>
          </p:cNvSpPr>
          <p:nvPr>
            <p:ph idx="2"/>
          </p:nvPr>
        </p:nvSpPr>
        <p:spPr>
          <a:xfrm>
            <a:off x="457200" y="2514600"/>
            <a:ext cx="4040184" cy="3845719"/>
          </a:xfrm>
        </p:spPr>
        <p:txBody>
          <a:bodyPr tIns="0"/>
          <a:lstStyle>
            <a:lvl1pPr>
              <a:spcBef>
                <a:spcPts val="500"/>
              </a:spcBef>
              <a:defRPr sz="22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Conteúdo 5"/>
          <p:cNvSpPr txBox="1">
            <a:spLocks noGrp="1"/>
          </p:cNvSpPr>
          <p:nvPr>
            <p:ph idx="4"/>
          </p:nvPr>
        </p:nvSpPr>
        <p:spPr>
          <a:xfrm>
            <a:off x="4645023" y="2514600"/>
            <a:ext cx="4041776" cy="3845719"/>
          </a:xfrm>
        </p:spPr>
        <p:txBody>
          <a:bodyPr tIns="0"/>
          <a:lstStyle>
            <a:lvl1pPr>
              <a:spcBef>
                <a:spcPts val="500"/>
              </a:spcBef>
              <a:defRPr sz="22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9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Espaço Reservado para Rodapé 2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Espaço Reservado para Número de Slide 1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A4AA9-0C21-423E-A893-B7C03CC89D2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65689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305796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Data 9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Espaço Reservado para Rodapé 2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Espaço Reservado para Número de Slide 1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DA37C-C863-498E-A77D-1AC0462264B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7629239"/>
      </p:ext>
    </p:extLst>
  </p:cSld>
  <p:clrMapOvr>
    <a:masterClrMapping/>
  </p:clrMapOvr>
  <p:transition/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Espaço Reservado para Rodapé 2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Espaço Reservado para Número de Slide 1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BE8D0-6D2D-4644-B3B3-244CEA1C952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8290044"/>
      </p:ext>
    </p:extLst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2743200" cy="1162046"/>
          </a:xfrm>
        </p:spPr>
        <p:txBody>
          <a:bodyPr/>
          <a:lstStyle>
            <a:lvl1pPr>
              <a:defRPr sz="2600"/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2"/>
          </p:nvPr>
        </p:nvSpPr>
        <p:spPr>
          <a:xfrm>
            <a:off x="685800" y="1676396"/>
            <a:ext cx="2743200" cy="4572000"/>
          </a:xfrm>
        </p:spPr>
        <p:txBody>
          <a:bodyPr lIns="18288" rIns="18288"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 txBox="1">
            <a:spLocks noGrp="1"/>
          </p:cNvSpPr>
          <p:nvPr>
            <p:ph idx="1"/>
          </p:nvPr>
        </p:nvSpPr>
        <p:spPr>
          <a:xfrm>
            <a:off x="3575047" y="1676396"/>
            <a:ext cx="5111752" cy="4572000"/>
          </a:xfrm>
        </p:spPr>
        <p:txBody>
          <a:bodyPr tIns="0"/>
          <a:lstStyle>
            <a:lvl1pPr>
              <a:spcBef>
                <a:spcPts val="700"/>
              </a:spcBef>
              <a:defRPr sz="2800"/>
            </a:lvl1pPr>
            <a:lvl2pPr>
              <a:defRPr sz="2600"/>
            </a:lvl2pPr>
            <a:lvl3pPr>
              <a:spcBef>
                <a:spcPts val="600"/>
              </a:spcBef>
              <a:defRPr sz="2400"/>
            </a:lvl3pPr>
            <a:lvl4pPr>
              <a:defRPr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9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Espaço Reservado para Rodapé 21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Espaço Reservado para Número de Slide 1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9C06A-A83B-4D2F-A1C4-2646FD7C055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382095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com Único Canto Aparado e Arredondado 8"/>
          <p:cNvSpPr>
            <a:spLocks/>
          </p:cNvSpPr>
          <p:nvPr/>
        </p:nvSpPr>
        <p:spPr bwMode="auto">
          <a:xfrm rot="420008" flipV="1">
            <a:off x="3165475" y="1108075"/>
            <a:ext cx="5257800" cy="4114800"/>
          </a:xfrm>
          <a:custGeom>
            <a:avLst/>
            <a:gdLst>
              <a:gd name="T0" fmla="*/ 2628900 w 5257800"/>
              <a:gd name="T1" fmla="*/ 0 h 4114800"/>
              <a:gd name="T2" fmla="*/ 5257800 w 5257800"/>
              <a:gd name="T3" fmla="*/ 2057400 h 4114800"/>
              <a:gd name="T4" fmla="*/ 2628900 w 5257800"/>
              <a:gd name="T5" fmla="*/ 4114800 h 4114800"/>
              <a:gd name="T6" fmla="*/ 0 w 5257800"/>
              <a:gd name="T7" fmla="*/ 2057400 h 411480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0 w 5257800"/>
              <a:gd name="T13" fmla="*/ 0 h 4114800"/>
              <a:gd name="T14" fmla="*/ 5182787 w 5257800"/>
              <a:gd name="T15" fmla="*/ 4114800 h 4114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57800" h="411480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2">
            <a:solidFill>
              <a:srgbClr val="C0C0C0"/>
            </a:solidFill>
            <a:prstDash val="solid"/>
            <a:round/>
            <a:headEnd/>
            <a:tailEnd/>
          </a:ln>
          <a:effectLst>
            <a:outerShdw dist="38499" dir="7499967" algn="tl" rotWithShape="0">
              <a:srgbClr val="000000">
                <a:alpha val="25000"/>
              </a:srgbClr>
            </a:outerShdw>
          </a:effectLst>
        </p:spPr>
        <p:txBody>
          <a:bodyPr anchor="ctr" anchorCtr="1"/>
          <a:lstStyle/>
          <a:p>
            <a:endParaRPr lang="pt-BR"/>
          </a:p>
        </p:txBody>
      </p:sp>
      <p:sp>
        <p:nvSpPr>
          <p:cNvPr id="7" name="Triângulo retângulo 11"/>
          <p:cNvSpPr>
            <a:spLocks/>
          </p:cNvSpPr>
          <p:nvPr/>
        </p:nvSpPr>
        <p:spPr bwMode="auto">
          <a:xfrm rot="420008" flipV="1">
            <a:off x="8004175" y="5359400"/>
            <a:ext cx="155575" cy="155575"/>
          </a:xfrm>
          <a:custGeom>
            <a:avLst/>
            <a:gdLst>
              <a:gd name="T0" fmla="*/ 77788 w 155575"/>
              <a:gd name="T1" fmla="*/ 0 h 155575"/>
              <a:gd name="T2" fmla="*/ 155575 w 155575"/>
              <a:gd name="T3" fmla="*/ 77788 h 155575"/>
              <a:gd name="T4" fmla="*/ 77788 w 155575"/>
              <a:gd name="T5" fmla="*/ 155575 h 155575"/>
              <a:gd name="T6" fmla="*/ 0 w 155575"/>
              <a:gd name="T7" fmla="*/ 77788 h 155575"/>
              <a:gd name="T8" fmla="*/ 0 w 155575"/>
              <a:gd name="T9" fmla="*/ 0 h 155575"/>
              <a:gd name="T10" fmla="*/ 0 w 155575"/>
              <a:gd name="T11" fmla="*/ 155575 h 155575"/>
              <a:gd name="T12" fmla="*/ 155575 w 155575"/>
              <a:gd name="T13" fmla="*/ 155575 h 155575"/>
              <a:gd name="T14" fmla="*/ 77788 w 155575"/>
              <a:gd name="T15" fmla="*/ 77788 h 155575"/>
              <a:gd name="T16" fmla="*/ 17694720 60000 65536"/>
              <a:gd name="T17" fmla="*/ 0 60000 65536"/>
              <a:gd name="T18" fmla="*/ 5898240 60000 65536"/>
              <a:gd name="T19" fmla="*/ 11796480 60000 65536"/>
              <a:gd name="T20" fmla="*/ 17694720 60000 65536"/>
              <a:gd name="T21" fmla="*/ 5898240 60000 65536"/>
              <a:gd name="T22" fmla="*/ 5898240 60000 65536"/>
              <a:gd name="T23" fmla="*/ 0 60000 65536"/>
              <a:gd name="T24" fmla="*/ 12965 w 155575"/>
              <a:gd name="T25" fmla="*/ 90752 h 155575"/>
              <a:gd name="T26" fmla="*/ 90752 w 155575"/>
              <a:gd name="T27" fmla="*/ 142610 h 15557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5575" h="155575">
                <a:moveTo>
                  <a:pt x="0" y="155575"/>
                </a:moveTo>
                <a:lnTo>
                  <a:pt x="0" y="0"/>
                </a:lnTo>
                <a:lnTo>
                  <a:pt x="155575" y="155575"/>
                </a:lnTo>
                <a:lnTo>
                  <a:pt x="0" y="155575"/>
                </a:lnTo>
                <a:close/>
              </a:path>
            </a:pathLst>
          </a:custGeom>
          <a:solidFill>
            <a:srgbClr val="FFFFFF"/>
          </a:solidFill>
          <a:ln w="12701">
            <a:solidFill>
              <a:srgbClr val="FFFFFF"/>
            </a:solidFill>
            <a:prstDash val="solid"/>
            <a:bevel/>
            <a:headEnd/>
            <a:tailEnd/>
          </a:ln>
          <a:effectLst>
            <a:outerShdw dist="6348" dir="12898457" algn="tl" rotWithShape="0">
              <a:srgbClr val="000000">
                <a:alpha val="46999"/>
              </a:srgbClr>
            </a:outerShdw>
          </a:effectLst>
        </p:spPr>
        <p:txBody>
          <a:bodyPr anchor="ctr" anchorCtr="1"/>
          <a:lstStyle/>
          <a:p>
            <a:endParaRPr lang="pt-BR"/>
          </a:p>
        </p:txBody>
      </p:sp>
      <p:sp>
        <p:nvSpPr>
          <p:cNvPr id="8" name="Forma livre 13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/>
            <a:gdLst>
              <a:gd name="T0" fmla="*/ 2147483647 w 5772"/>
              <a:gd name="T1" fmla="*/ 0 h 656"/>
              <a:gd name="T2" fmla="*/ 2147483647 w 5772"/>
              <a:gd name="T3" fmla="*/ 2147483647 h 656"/>
              <a:gd name="T4" fmla="*/ 2147483647 w 5772"/>
              <a:gd name="T5" fmla="*/ 2147483647 h 656"/>
              <a:gd name="T6" fmla="*/ 0 w 5772"/>
              <a:gd name="T7" fmla="*/ 2147483647 h 656"/>
              <a:gd name="T8" fmla="*/ 2147483647 w 5772"/>
              <a:gd name="T9" fmla="*/ 2147483647 h 656"/>
              <a:gd name="T10" fmla="*/ 2147483647 w 5772"/>
              <a:gd name="T11" fmla="*/ 0 h 656"/>
              <a:gd name="T12" fmla="*/ 2147483647 w 5772"/>
              <a:gd name="T13" fmla="*/ 2147483647 h 656"/>
              <a:gd name="T14" fmla="*/ 2147483647 w 5772"/>
              <a:gd name="T15" fmla="*/ 2147483647 h 656"/>
              <a:gd name="T16" fmla="*/ 2147483647 w 5772"/>
              <a:gd name="T17" fmla="*/ 2147483647 h 656"/>
              <a:gd name="T18" fmla="*/ 2147483647 w 5772"/>
              <a:gd name="T19" fmla="*/ 2147483647 h 656"/>
              <a:gd name="T20" fmla="*/ 2147483647 w 5772"/>
              <a:gd name="T21" fmla="*/ 2147483647 h 656"/>
              <a:gd name="T22" fmla="*/ 0 w 5772"/>
              <a:gd name="T23" fmla="*/ 2147483647 h 656"/>
              <a:gd name="T24" fmla="*/ 2147483647 w 5772"/>
              <a:gd name="T25" fmla="*/ 2147483647 h 656"/>
              <a:gd name="T26" fmla="*/ 17694720 60000 65536"/>
              <a:gd name="T27" fmla="*/ 0 60000 65536"/>
              <a:gd name="T28" fmla="*/ 5898240 60000 65536"/>
              <a:gd name="T29" fmla="*/ 1179648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772"/>
              <a:gd name="T40" fmla="*/ 0 h 656"/>
              <a:gd name="T41" fmla="*/ 5772 w 5772"/>
              <a:gd name="T42" fmla="*/ 656 h 65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9AF">
                  <a:alpha val="45000"/>
                </a:srgbClr>
              </a:gs>
              <a:gs pos="100000">
                <a:srgbClr val="00EBF8">
                  <a:alpha val="54999"/>
                </a:srgbClr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" name="Forma livre 14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/>
            <a:gdLst>
              <a:gd name="T0" fmla="*/ 2147483647 w 3000"/>
              <a:gd name="T1" fmla="*/ 0 h 595"/>
              <a:gd name="T2" fmla="*/ 2147483647 w 3000"/>
              <a:gd name="T3" fmla="*/ 2147483647 h 595"/>
              <a:gd name="T4" fmla="*/ 2147483647 w 3000"/>
              <a:gd name="T5" fmla="*/ 2147483647 h 595"/>
              <a:gd name="T6" fmla="*/ 0 w 3000"/>
              <a:gd name="T7" fmla="*/ 2147483647 h 595"/>
              <a:gd name="T8" fmla="*/ 0 w 3000"/>
              <a:gd name="T9" fmla="*/ 0 h 595"/>
              <a:gd name="T10" fmla="*/ 2147483647 w 3000"/>
              <a:gd name="T11" fmla="*/ 2147483647 h 595"/>
              <a:gd name="T12" fmla="*/ 2147483647 w 3000"/>
              <a:gd name="T13" fmla="*/ 2147483647 h 595"/>
              <a:gd name="T14" fmla="*/ 2147483647 w 3000"/>
              <a:gd name="T15" fmla="*/ 2147483647 h 595"/>
              <a:gd name="T16" fmla="*/ 0 w 3000"/>
              <a:gd name="T17" fmla="*/ 0 h 595"/>
              <a:gd name="T18" fmla="*/ 17694720 60000 65536"/>
              <a:gd name="T19" fmla="*/ 0 60000 65536"/>
              <a:gd name="T20" fmla="*/ 5898240 60000 65536"/>
              <a:gd name="T21" fmla="*/ 1179648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000"/>
              <a:gd name="T28" fmla="*/ 0 h 595"/>
              <a:gd name="T29" fmla="*/ 3000 w 3000"/>
              <a:gd name="T30" fmla="*/ 595 h 59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ADB6">
                  <a:alpha val="29999"/>
                </a:srgbClr>
              </a:gs>
              <a:gs pos="100000">
                <a:srgbClr val="009BE5">
                  <a:alpha val="45000"/>
                </a:srgbClr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xfrm>
            <a:off x="609603" y="1176997"/>
            <a:ext cx="2212848" cy="1582625"/>
          </a:xfrm>
        </p:spPr>
        <p:txBody>
          <a:bodyPr lIns="45720" rIns="45720" bIns="45720"/>
          <a:lstStyle>
            <a:lvl1pPr>
              <a:defRPr sz="2000" b="1"/>
            </a:lvl1pPr>
          </a:lstStyle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5" name="Espaço Reservado para Texto 3"/>
          <p:cNvSpPr txBox="1">
            <a:spLocks noGrp="1"/>
          </p:cNvSpPr>
          <p:nvPr>
            <p:ph type="body" idx="2"/>
          </p:nvPr>
        </p:nvSpPr>
        <p:spPr>
          <a:xfrm>
            <a:off x="609603" y="2828787"/>
            <a:ext cx="2209803" cy="2179316"/>
          </a:xfrm>
        </p:spPr>
        <p:txBody>
          <a:bodyPr lIns="64008" rIns="45720"/>
          <a:lstStyle>
            <a:lvl1pPr marL="0" indent="0">
              <a:spcBef>
                <a:spcPts val="250"/>
              </a:spcBef>
              <a:buNone/>
              <a:defRPr sz="1300"/>
            </a:lvl1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9" name="Espaço Reservado para Imagem 2"/>
          <p:cNvSpPr txBox="1">
            <a:spLocks noGrp="1"/>
          </p:cNvSpPr>
          <p:nvPr>
            <p:ph type="pic" idx="1"/>
          </p:nvPr>
        </p:nvSpPr>
        <p:spPr>
          <a:xfrm rot="419990">
            <a:off x="3485793" y="1199519"/>
            <a:ext cx="4617720" cy="3931920"/>
          </a:xfrm>
          <a:solidFill>
            <a:srgbClr val="DBF5F9"/>
          </a:solidFill>
          <a:ln w="2999">
            <a:solidFill>
              <a:srgbClr val="C0C0C0"/>
            </a:solidFill>
            <a:prstDash val="solid"/>
            <a:round/>
          </a:ln>
        </p:spPr>
        <p:txBody>
          <a:bodyPr/>
          <a:lstStyle>
            <a:lvl1pPr marL="0" indent="0">
              <a:spcBef>
                <a:spcPts val="800"/>
              </a:spcBef>
              <a:buNone/>
              <a:defRPr sz="3200"/>
            </a:lvl1pPr>
          </a:lstStyle>
          <a:p>
            <a:pPr lvl="0"/>
            <a:r>
              <a:rPr lang="pt-BR" noProof="0" dirty="0" smtClean="0"/>
              <a:t>Clique no ícone para adicionar uma imagem</a:t>
            </a:r>
            <a:endParaRPr lang="en-US" noProof="0" dirty="0" smtClean="0"/>
          </a:p>
        </p:txBody>
      </p:sp>
      <p:sp>
        <p:nvSpPr>
          <p:cNvPr id="11" name="Espaço Reservado para Data 4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12" name="Espaço Reservado para Rodapé 5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13" name="Espaço Reservado para Número de Slide 6"/>
          <p:cNvSpPr txBox="1"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>
                <a:solidFill>
                  <a:srgbClr val="045C75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fld id="{AFE02AB9-E933-403E-8900-6C488D8E1C0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922272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orma livre 6"/>
          <p:cNvSpPr>
            <a:spLocks/>
          </p:cNvSpPr>
          <p:nvPr/>
        </p:nvSpPr>
        <p:spPr bwMode="auto">
          <a:xfrm>
            <a:off x="-9525" y="-6350"/>
            <a:ext cx="9163050" cy="1041400"/>
          </a:xfrm>
          <a:custGeom>
            <a:avLst/>
            <a:gdLst>
              <a:gd name="T0" fmla="*/ 2147483647 w 5772"/>
              <a:gd name="T1" fmla="*/ 0 h 656"/>
              <a:gd name="T2" fmla="*/ 2147483647 w 5772"/>
              <a:gd name="T3" fmla="*/ 2147483647 h 656"/>
              <a:gd name="T4" fmla="*/ 2147483647 w 5772"/>
              <a:gd name="T5" fmla="*/ 2147483647 h 656"/>
              <a:gd name="T6" fmla="*/ 0 w 5772"/>
              <a:gd name="T7" fmla="*/ 2147483647 h 656"/>
              <a:gd name="T8" fmla="*/ 2147483647 w 5772"/>
              <a:gd name="T9" fmla="*/ 2147483647 h 656"/>
              <a:gd name="T10" fmla="*/ 2147483647 w 5772"/>
              <a:gd name="T11" fmla="*/ 0 h 656"/>
              <a:gd name="T12" fmla="*/ 2147483647 w 5772"/>
              <a:gd name="T13" fmla="*/ 2147483647 h 656"/>
              <a:gd name="T14" fmla="*/ 2147483647 w 5772"/>
              <a:gd name="T15" fmla="*/ 2147483647 h 656"/>
              <a:gd name="T16" fmla="*/ 2147483647 w 5772"/>
              <a:gd name="T17" fmla="*/ 2147483647 h 656"/>
              <a:gd name="T18" fmla="*/ 2147483647 w 5772"/>
              <a:gd name="T19" fmla="*/ 2147483647 h 656"/>
              <a:gd name="T20" fmla="*/ 2147483647 w 5772"/>
              <a:gd name="T21" fmla="*/ 2147483647 h 656"/>
              <a:gd name="T22" fmla="*/ 0 w 5772"/>
              <a:gd name="T23" fmla="*/ 2147483647 h 656"/>
              <a:gd name="T24" fmla="*/ 2147483647 w 5772"/>
              <a:gd name="T25" fmla="*/ 2147483647 h 656"/>
              <a:gd name="T26" fmla="*/ 17694720 60000 65536"/>
              <a:gd name="T27" fmla="*/ 0 60000 65536"/>
              <a:gd name="T28" fmla="*/ 5898240 60000 65536"/>
              <a:gd name="T29" fmla="*/ 1179648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772"/>
              <a:gd name="T40" fmla="*/ 0 h 656"/>
              <a:gd name="T41" fmla="*/ 5772 w 5772"/>
              <a:gd name="T42" fmla="*/ 656 h 65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9AF">
                  <a:alpha val="45000"/>
                </a:srgbClr>
              </a:gs>
              <a:gs pos="100000">
                <a:srgbClr val="00EBF8">
                  <a:alpha val="54999"/>
                </a:srgbClr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7" name="Forma livre 7"/>
          <p:cNvSpPr>
            <a:spLocks/>
          </p:cNvSpPr>
          <p:nvPr/>
        </p:nvSpPr>
        <p:spPr bwMode="auto">
          <a:xfrm>
            <a:off x="4381500" y="-6350"/>
            <a:ext cx="4762500" cy="638175"/>
          </a:xfrm>
          <a:custGeom>
            <a:avLst/>
            <a:gdLst>
              <a:gd name="T0" fmla="*/ 2147483647 w 3000"/>
              <a:gd name="T1" fmla="*/ 0 h 595"/>
              <a:gd name="T2" fmla="*/ 2147483647 w 3000"/>
              <a:gd name="T3" fmla="*/ 2147483647 h 595"/>
              <a:gd name="T4" fmla="*/ 2147483647 w 3000"/>
              <a:gd name="T5" fmla="*/ 2147483647 h 595"/>
              <a:gd name="T6" fmla="*/ 0 w 3000"/>
              <a:gd name="T7" fmla="*/ 2147483647 h 595"/>
              <a:gd name="T8" fmla="*/ 0 w 3000"/>
              <a:gd name="T9" fmla="*/ 0 h 595"/>
              <a:gd name="T10" fmla="*/ 2147483647 w 3000"/>
              <a:gd name="T11" fmla="*/ 2147483647 h 595"/>
              <a:gd name="T12" fmla="*/ 2147483647 w 3000"/>
              <a:gd name="T13" fmla="*/ 2147483647 h 595"/>
              <a:gd name="T14" fmla="*/ 2147483647 w 3000"/>
              <a:gd name="T15" fmla="*/ 2147483647 h 595"/>
              <a:gd name="T16" fmla="*/ 0 w 3000"/>
              <a:gd name="T17" fmla="*/ 0 h 595"/>
              <a:gd name="T18" fmla="*/ 17694720 60000 65536"/>
              <a:gd name="T19" fmla="*/ 0 60000 65536"/>
              <a:gd name="T20" fmla="*/ 5898240 60000 65536"/>
              <a:gd name="T21" fmla="*/ 1179648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000"/>
              <a:gd name="T28" fmla="*/ 0 h 595"/>
              <a:gd name="T29" fmla="*/ 3000 w 3000"/>
              <a:gd name="T30" fmla="*/ 595 h 59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ADB6">
                  <a:alpha val="29999"/>
                </a:srgbClr>
              </a:gs>
              <a:gs pos="100000">
                <a:srgbClr val="009BE5">
                  <a:alpha val="45000"/>
                </a:srgbClr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8" name="Espaço Reservado para Título 8"/>
          <p:cNvSpPr txBox="1"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  <a:endParaRPr lang="en-US" altLang="pt-BR" smtClean="0"/>
          </a:p>
        </p:txBody>
      </p:sp>
      <p:sp>
        <p:nvSpPr>
          <p:cNvPr id="1029" name="Espaço Reservado para Texto 29"/>
          <p:cNvSpPr txBox="1"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  <a:endParaRPr lang="en-US" altLang="pt-BR" smtClean="0"/>
          </a:p>
        </p:txBody>
      </p:sp>
      <p:sp>
        <p:nvSpPr>
          <p:cNvPr id="6" name="Espaço Reservado para Data 9"/>
          <p:cNvSpPr txBox="1"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200" b="0" i="0" u="none" strike="noStrike" kern="1200" cap="none" spc="0" baseline="0">
                <a:solidFill>
                  <a:srgbClr val="045C75"/>
                </a:solidFill>
                <a:uFillTx/>
                <a:latin typeface="Constantia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Espaço Reservado para Rodapé 21"/>
          <p:cNvSpPr txBox="1"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t-BR" sz="1200" b="0" i="0" u="none" strike="noStrike" kern="1200" cap="none" spc="0" baseline="0">
                <a:solidFill>
                  <a:srgbClr val="045C75"/>
                </a:solidFill>
                <a:uFillTx/>
                <a:latin typeface="Constantia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8" name="Espaço Reservado para Número de Slide 17"/>
          <p:cNvSpPr txBox="1"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  <a:latin typeface="Constantia" pitchFamily="18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fld id="{08317DD6-D78D-4C67-9579-5A1BDAF5A67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grpSp>
        <p:nvGrpSpPr>
          <p:cNvPr id="1033" name="Grupo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10" y="202411"/>
            <a:chExt cx="9180538" cy="649224"/>
          </a:xfrm>
        </p:grpSpPr>
        <p:sp>
          <p:nvSpPr>
            <p:cNvPr id="1034" name="Forma livre 11"/>
            <p:cNvSpPr>
              <a:spLocks/>
            </p:cNvSpPr>
            <p:nvPr/>
          </p:nvSpPr>
          <p:spPr bwMode="auto">
            <a:xfrm rot="-164308">
              <a:off x="-19010" y="202411"/>
              <a:ext cx="9163075" cy="649224"/>
            </a:xfrm>
            <a:custGeom>
              <a:avLst/>
              <a:gdLst>
                <a:gd name="T0" fmla="*/ 2147483647 w 5772"/>
                <a:gd name="T1" fmla="*/ 0 h 1055"/>
                <a:gd name="T2" fmla="*/ 2147483647 w 5772"/>
                <a:gd name="T3" fmla="*/ 2147483647 h 1055"/>
                <a:gd name="T4" fmla="*/ 2147483647 w 5772"/>
                <a:gd name="T5" fmla="*/ 2147483647 h 1055"/>
                <a:gd name="T6" fmla="*/ 0 w 5772"/>
                <a:gd name="T7" fmla="*/ 2147483647 h 1055"/>
                <a:gd name="T8" fmla="*/ 0 w 5772"/>
                <a:gd name="T9" fmla="*/ 2147483647 h 1055"/>
                <a:gd name="T10" fmla="*/ 2147483647 w 5772"/>
                <a:gd name="T11" fmla="*/ 2147483647 h 1055"/>
                <a:gd name="T12" fmla="*/ 2147483647 w 5772"/>
                <a:gd name="T13" fmla="*/ 2147483647 h 1055"/>
                <a:gd name="T14" fmla="*/ 2147483647 w 5772"/>
                <a:gd name="T15" fmla="*/ 0 h 1055"/>
                <a:gd name="T16" fmla="*/ 17694720 60000 65536"/>
                <a:gd name="T17" fmla="*/ 0 60000 65536"/>
                <a:gd name="T18" fmla="*/ 5898240 60000 65536"/>
                <a:gd name="T19" fmla="*/ 1179648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72"/>
                <a:gd name="T25" fmla="*/ 0 h 1055"/>
                <a:gd name="T26" fmla="*/ 5772 w 5772"/>
                <a:gd name="T27" fmla="*/ 1055 h 105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9">
              <a:solidFill>
                <a:srgbClr val="008ABF">
                  <a:alpha val="56078"/>
                </a:srgb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35" name="Forma livre 12"/>
            <p:cNvSpPr>
              <a:spLocks/>
            </p:cNvSpPr>
            <p:nvPr/>
          </p:nvSpPr>
          <p:spPr bwMode="auto">
            <a:xfrm rot="-164308">
              <a:off x="-14248" y="275608"/>
              <a:ext cx="9175776" cy="529882"/>
            </a:xfrm>
            <a:custGeom>
              <a:avLst/>
              <a:gdLst>
                <a:gd name="T0" fmla="*/ 2147483647 w 5766"/>
                <a:gd name="T1" fmla="*/ 0 h 854"/>
                <a:gd name="T2" fmla="*/ 2147483647 w 5766"/>
                <a:gd name="T3" fmla="*/ 2147483647 h 854"/>
                <a:gd name="T4" fmla="*/ 2147483647 w 5766"/>
                <a:gd name="T5" fmla="*/ 2147483647 h 854"/>
                <a:gd name="T6" fmla="*/ 0 w 5766"/>
                <a:gd name="T7" fmla="*/ 2147483647 h 854"/>
                <a:gd name="T8" fmla="*/ 0 w 5766"/>
                <a:gd name="T9" fmla="*/ 2147483647 h 854"/>
                <a:gd name="T10" fmla="*/ 2147483647 w 5766"/>
                <a:gd name="T11" fmla="*/ 2147483647 h 854"/>
                <a:gd name="T12" fmla="*/ 2147483647 w 5766"/>
                <a:gd name="T13" fmla="*/ 2147483647 h 854"/>
                <a:gd name="T14" fmla="*/ 2147483647 w 5766"/>
                <a:gd name="T15" fmla="*/ 0 h 854"/>
                <a:gd name="T16" fmla="*/ 17694720 60000 65536"/>
                <a:gd name="T17" fmla="*/ 0 60000 65536"/>
                <a:gd name="T18" fmla="*/ 5898240 60000 65536"/>
                <a:gd name="T19" fmla="*/ 1179648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6"/>
                <a:gd name="T25" fmla="*/ 0 h 854"/>
                <a:gd name="T26" fmla="*/ 5766 w 5766"/>
                <a:gd name="T27" fmla="*/ 854 h 85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8">
              <a:solidFill>
                <a:srgbClr val="009DD9">
                  <a:alpha val="56078"/>
                </a:srgb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79" r:id="rId2"/>
    <p:sldLayoutId id="2147484288" r:id="rId3"/>
    <p:sldLayoutId id="2147484280" r:id="rId4"/>
    <p:sldLayoutId id="2147484281" r:id="rId5"/>
    <p:sldLayoutId id="2147484282" r:id="rId6"/>
    <p:sldLayoutId id="2147484283" r:id="rId7"/>
    <p:sldLayoutId id="2147484284" r:id="rId8"/>
    <p:sldLayoutId id="2147484289" r:id="rId9"/>
    <p:sldLayoutId id="2147484285" r:id="rId10"/>
    <p:sldLayoutId id="2147484286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lang="pt-BR" sz="5000" kern="1200">
          <a:solidFill>
            <a:srgbClr val="04617B"/>
          </a:solidFill>
          <a:latin typeface="Calibri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rgbClr val="04617B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rgbClr val="04617B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rgbClr val="04617B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rgbClr val="04617B"/>
          </a:solidFill>
          <a:latin typeface="Calibri" pitchFamily="34" charset="0"/>
        </a:defRPr>
      </a:lvl5pPr>
      <a:lvl6pPr marL="457200" algn="l" rtl="0" eaLnBrk="0" fontAlgn="base">
        <a:spcBef>
          <a:spcPct val="0"/>
        </a:spcBef>
        <a:spcAft>
          <a:spcPct val="0"/>
        </a:spcAft>
        <a:defRPr sz="5000">
          <a:solidFill>
            <a:srgbClr val="04617B"/>
          </a:solidFill>
          <a:latin typeface="Calibri" pitchFamily="34" charset="0"/>
        </a:defRPr>
      </a:lvl6pPr>
      <a:lvl7pPr marL="914400" algn="l" rtl="0" eaLnBrk="0" fontAlgn="base">
        <a:spcBef>
          <a:spcPct val="0"/>
        </a:spcBef>
        <a:spcAft>
          <a:spcPct val="0"/>
        </a:spcAft>
        <a:defRPr sz="5000">
          <a:solidFill>
            <a:srgbClr val="04617B"/>
          </a:solidFill>
          <a:latin typeface="Calibri" pitchFamily="34" charset="0"/>
        </a:defRPr>
      </a:lvl7pPr>
      <a:lvl8pPr marL="1371600" algn="l" rtl="0" eaLnBrk="0" fontAlgn="base">
        <a:spcBef>
          <a:spcPct val="0"/>
        </a:spcBef>
        <a:spcAft>
          <a:spcPct val="0"/>
        </a:spcAft>
        <a:defRPr sz="5000">
          <a:solidFill>
            <a:srgbClr val="04617B"/>
          </a:solidFill>
          <a:latin typeface="Calibri" pitchFamily="34" charset="0"/>
        </a:defRPr>
      </a:lvl8pPr>
      <a:lvl9pPr marL="1828800" algn="l" rtl="0" eaLnBrk="0" fontAlgn="base">
        <a:spcBef>
          <a:spcPct val="0"/>
        </a:spcBef>
        <a:spcAft>
          <a:spcPct val="0"/>
        </a:spcAft>
        <a:defRPr sz="5000">
          <a:solidFill>
            <a:srgbClr val="04617B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lang="pt-BR" sz="2600" kern="1200">
          <a:solidFill>
            <a:srgbClr val="000000"/>
          </a:solidFill>
          <a:latin typeface="Constantia"/>
        </a:defRPr>
      </a:lvl1pPr>
      <a:lvl2pPr marL="639763" lvl="1" indent="-246063" algn="l" rtl="0" eaLnBrk="0" fontAlgn="base" hangingPunct="0">
        <a:spcBef>
          <a:spcPts val="600"/>
        </a:spcBef>
        <a:spcAft>
          <a:spcPct val="0"/>
        </a:spcAft>
        <a:buClr>
          <a:srgbClr val="0F6FC6"/>
        </a:buClr>
        <a:buSzPct val="85000"/>
        <a:buFont typeface="Wingdings 2" pitchFamily="18" charset="2"/>
        <a:buChar char=""/>
        <a:defRPr lang="pt-BR" sz="2400" kern="1200">
          <a:solidFill>
            <a:srgbClr val="000000"/>
          </a:solidFill>
          <a:latin typeface="Constantia"/>
        </a:defRPr>
      </a:lvl2pPr>
      <a:lvl3pPr marL="914400" lvl="2" indent="-246063" algn="l" rtl="0" eaLnBrk="0" fontAlgn="base" hangingPunct="0">
        <a:spcBef>
          <a:spcPts val="500"/>
        </a:spcBef>
        <a:spcAft>
          <a:spcPct val="0"/>
        </a:spcAft>
        <a:buClr>
          <a:srgbClr val="009DD9"/>
        </a:buClr>
        <a:buSzPct val="70000"/>
        <a:buFont typeface="Wingdings 2" pitchFamily="18" charset="2"/>
        <a:buChar char=""/>
        <a:defRPr lang="pt-BR" sz="2100" kern="1200">
          <a:solidFill>
            <a:srgbClr val="000000"/>
          </a:solidFill>
          <a:latin typeface="Constantia"/>
        </a:defRPr>
      </a:lvl3pPr>
      <a:lvl4pPr marL="1187450" lvl="3" indent="-209550" algn="l" rtl="0" eaLnBrk="0" fontAlgn="base" hangingPunct="0">
        <a:spcBef>
          <a:spcPts val="5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lang="pt-BR" sz="2000" kern="1200">
          <a:solidFill>
            <a:srgbClr val="000000"/>
          </a:solidFill>
          <a:latin typeface="Constantia"/>
        </a:defRPr>
      </a:lvl4pPr>
      <a:lvl5pPr marL="1462088" lvl="4" indent="-209550" algn="l" rtl="0" eaLnBrk="0" fontAlgn="base" hangingPunct="0">
        <a:spcBef>
          <a:spcPts val="5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lang="pt-BR" sz="2000" kern="1200">
          <a:solidFill>
            <a:srgbClr val="000000"/>
          </a:solidFill>
          <a:latin typeface="Constantia"/>
        </a:defRPr>
      </a:lvl5pPr>
      <a:lvl6pPr marL="1919288" indent="-209550" algn="l" rtl="0" eaLnBrk="0" fontAlgn="base">
        <a:spcBef>
          <a:spcPts val="5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lang="pt-BR" sz="2000" kern="1200">
          <a:solidFill>
            <a:srgbClr val="000000"/>
          </a:solidFill>
          <a:latin typeface="Constantia"/>
        </a:defRPr>
      </a:lvl6pPr>
      <a:lvl7pPr marL="2376488" indent="-209550" algn="l" rtl="0" eaLnBrk="0" fontAlgn="base">
        <a:spcBef>
          <a:spcPts val="5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lang="pt-BR" sz="2000" kern="1200">
          <a:solidFill>
            <a:srgbClr val="000000"/>
          </a:solidFill>
          <a:latin typeface="Constantia"/>
        </a:defRPr>
      </a:lvl7pPr>
      <a:lvl8pPr marL="2833688" indent="-209550" algn="l" rtl="0" eaLnBrk="0" fontAlgn="base">
        <a:spcBef>
          <a:spcPts val="5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lang="pt-BR" sz="2000" kern="1200">
          <a:solidFill>
            <a:srgbClr val="000000"/>
          </a:solidFill>
          <a:latin typeface="Constantia"/>
        </a:defRPr>
      </a:lvl8pPr>
      <a:lvl9pPr marL="3290888" indent="-209550" algn="l" rtl="0" eaLnBrk="0" fontAlgn="base">
        <a:spcBef>
          <a:spcPts val="5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lang="pt-BR" sz="2000" kern="1200">
          <a:solidFill>
            <a:srgbClr val="000000"/>
          </a:solidFill>
          <a:latin typeface="Constantia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ctrTitle"/>
          </p:nvPr>
        </p:nvSpPr>
        <p:spPr>
          <a:xfrm>
            <a:off x="214313" y="642938"/>
            <a:ext cx="8643937" cy="2085975"/>
          </a:xfrm>
        </p:spPr>
        <p:txBody>
          <a:bodyPr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6400" dirty="0" smtClean="0"/>
              <a:t>Prestação de contas  2022</a:t>
            </a:r>
          </a:p>
        </p:txBody>
      </p:sp>
      <p:sp>
        <p:nvSpPr>
          <p:cNvPr id="5123" name="Rectangle 3"/>
          <p:cNvSpPr txBox="1">
            <a:spLocks noGrp="1"/>
          </p:cNvSpPr>
          <p:nvPr>
            <p:ph type="subTitle" idx="1"/>
          </p:nvPr>
        </p:nvSpPr>
        <p:spPr>
          <a:xfrm>
            <a:off x="1714500" y="3429000"/>
            <a:ext cx="5500688" cy="1785938"/>
          </a:xfrm>
        </p:spPr>
        <p:txBody>
          <a:bodyPr anchorCtr="1"/>
          <a:lstStyle>
            <a:lvl1pPr algn="ctr">
              <a:defRPr sz="2600">
                <a:solidFill>
                  <a:srgbClr val="000000"/>
                </a:solidFill>
                <a:latin typeface="Constantia" pitchFamily="18" charset="0"/>
              </a:defRPr>
            </a:lvl1pPr>
            <a:lvl2pPr marL="742950" indent="-285750" algn="ctr">
              <a:defRPr sz="2400">
                <a:solidFill>
                  <a:srgbClr val="000000"/>
                </a:solidFill>
                <a:latin typeface="Constantia" pitchFamily="18" charset="0"/>
              </a:defRPr>
            </a:lvl2pPr>
            <a:lvl3pPr marL="1143000" indent="-228600" algn="ctr">
              <a:defRPr sz="2100">
                <a:solidFill>
                  <a:srgbClr val="000000"/>
                </a:solidFill>
                <a:latin typeface="Constantia" pitchFamily="18" charset="0"/>
              </a:defRPr>
            </a:lvl3pPr>
            <a:lvl4pPr marL="1600200" indent="-228600" algn="ctr">
              <a:defRPr sz="2000">
                <a:solidFill>
                  <a:srgbClr val="000000"/>
                </a:solidFill>
                <a:latin typeface="Constantia" pitchFamily="18" charset="0"/>
              </a:defRPr>
            </a:lvl4pPr>
            <a:lvl5pPr marL="2057400" indent="-228600" algn="ctr">
              <a:defRPr sz="2000">
                <a:solidFill>
                  <a:srgbClr val="000000"/>
                </a:solidFill>
                <a:latin typeface="Constantia" pitchFamily="18" charset="0"/>
              </a:defRPr>
            </a:lvl5pPr>
            <a:lvl6pPr marL="2514600" indent="-228600" algn="ctr" hangingPunct="0">
              <a:defRPr sz="2000">
                <a:solidFill>
                  <a:srgbClr val="000000"/>
                </a:solidFill>
                <a:latin typeface="Constantia" pitchFamily="18" charset="0"/>
              </a:defRPr>
            </a:lvl6pPr>
            <a:lvl7pPr marL="2971800" indent="-228600" algn="ctr" hangingPunct="0">
              <a:defRPr sz="2000">
                <a:solidFill>
                  <a:srgbClr val="000000"/>
                </a:solidFill>
                <a:latin typeface="Constantia" pitchFamily="18" charset="0"/>
              </a:defRPr>
            </a:lvl7pPr>
            <a:lvl8pPr marL="3429000" indent="-228600" algn="ctr" hangingPunct="0">
              <a:defRPr sz="2000">
                <a:solidFill>
                  <a:srgbClr val="000000"/>
                </a:solidFill>
                <a:latin typeface="Constantia" pitchFamily="18" charset="0"/>
              </a:defRPr>
            </a:lvl8pPr>
            <a:lvl9pPr marL="3886200" indent="-228600" algn="ctr" hangingPunct="0">
              <a:defRPr sz="2000">
                <a:solidFill>
                  <a:srgbClr val="000000"/>
                </a:solidFill>
                <a:latin typeface="Constantia" pitchFamily="18" charset="0"/>
              </a:defRPr>
            </a:lvl9pPr>
          </a:lstStyle>
          <a:p>
            <a:pPr marR="0" eaLnBrk="1" hangingPunct="1"/>
            <a:r>
              <a:rPr altLang="pt-BR" sz="2500" dirty="0" smtClean="0">
                <a:solidFill>
                  <a:srgbClr val="FFFFFF"/>
                </a:solidFill>
              </a:rPr>
              <a:t>Instituto de Previdência Social dos Servidores Municipais de Itaquirai-MS</a:t>
            </a:r>
          </a:p>
          <a:p>
            <a:pPr marR="0" eaLnBrk="1" hangingPunct="1"/>
            <a:r>
              <a:rPr altLang="pt-BR" dirty="0" smtClean="0">
                <a:solidFill>
                  <a:srgbClr val="FFFFFF"/>
                </a:solidFill>
              </a:rPr>
              <a:t>ITAQUI-PREV</a:t>
            </a:r>
          </a:p>
        </p:txBody>
      </p:sp>
      <p:pic>
        <p:nvPicPr>
          <p:cNvPr id="5124" name="Imagem 1" descr="G:\LOGOTIPO ITAQUIPREV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3429000"/>
            <a:ext cx="973137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3357563"/>
            <a:ext cx="10096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8955755"/>
              </p:ext>
            </p:extLst>
          </p:nvPr>
        </p:nvGraphicFramePr>
        <p:xfrm>
          <a:off x="895350" y="1412875"/>
          <a:ext cx="7526338" cy="391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7" name="Planilha" r:id="rId3" imgW="6162525" imgH="3609892" progId="Excel.Sheet.12">
                  <p:embed/>
                </p:oleObj>
              </mc:Choice>
              <mc:Fallback>
                <p:oleObj name="Planilha" r:id="rId3" imgW="6162525" imgH="3609892" progId="Excel.Sheet.12">
                  <p:embed/>
                  <p:pic>
                    <p:nvPicPr>
                      <p:cNvPr id="14338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350" y="1412875"/>
                        <a:ext cx="7526338" cy="391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tângulo 2"/>
          <p:cNvSpPr/>
          <p:nvPr/>
        </p:nvSpPr>
        <p:spPr>
          <a:xfrm>
            <a:off x="1469987" y="303213"/>
            <a:ext cx="63770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17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kern="0" dirty="0">
                <a:solidFill>
                  <a:srgbClr val="000000"/>
                </a:solidFill>
                <a:latin typeface="Verdana" pitchFamily="34"/>
                <a:cs typeface="Arial"/>
              </a:rPr>
              <a:t>Rendimentos das aplicações – </a:t>
            </a:r>
            <a:r>
              <a:rPr lang="pt-BR" sz="2400" b="1" kern="0" dirty="0" smtClean="0">
                <a:solidFill>
                  <a:srgbClr val="000000"/>
                </a:solidFill>
                <a:latin typeface="Verdana" pitchFamily="34"/>
                <a:cs typeface="Arial"/>
              </a:rPr>
              <a:t>2022</a:t>
            </a:r>
            <a:endParaRPr lang="pt-BR" sz="2400" b="1" kern="0" dirty="0">
              <a:solidFill>
                <a:srgbClr val="000000"/>
              </a:solidFill>
              <a:latin typeface="Verdana" pitchFamily="34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58080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 txBox="1">
            <a:spLocks noGrp="1"/>
          </p:cNvSpPr>
          <p:nvPr>
            <p:ph type="title"/>
          </p:nvPr>
        </p:nvSpPr>
        <p:spPr>
          <a:xfrm>
            <a:off x="899592" y="-171400"/>
            <a:ext cx="6829425" cy="571500"/>
          </a:xfrm>
        </p:spPr>
        <p:txBody>
          <a:bodyPr anchorCtr="1"/>
          <a:lstStyle/>
          <a:p>
            <a:pPr algn="ctr" eaLnBrk="1" hangingPunct="1"/>
            <a:r>
              <a:rPr altLang="pt-BR" sz="3200" b="1" dirty="0" smtClean="0">
                <a:solidFill>
                  <a:srgbClr val="000000"/>
                </a:solidFill>
                <a:latin typeface="Calibri" pitchFamily="34" charset="0"/>
              </a:rPr>
              <a:t>Saldo  em 31/12/2022</a:t>
            </a:r>
          </a:p>
        </p:txBody>
      </p:sp>
      <p:graphicFrame>
        <p:nvGraphicFramePr>
          <p:cNvPr id="15363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5533076"/>
              </p:ext>
            </p:extLst>
          </p:nvPr>
        </p:nvGraphicFramePr>
        <p:xfrm>
          <a:off x="323528" y="400100"/>
          <a:ext cx="8655050" cy="606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6" name="Planilha" r:id="rId3" imgW="6400851" imgH="4981651" progId="Excel.Sheet.12">
                  <p:embed/>
                </p:oleObj>
              </mc:Choice>
              <mc:Fallback>
                <p:oleObj name="Planilha" r:id="rId3" imgW="6400851" imgH="4981651" progId="Excel.Sheet.12">
                  <p:embed/>
                  <p:pic>
                    <p:nvPicPr>
                      <p:cNvPr id="0" name="Objeto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00100"/>
                        <a:ext cx="8655050" cy="606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4834214"/>
              </p:ext>
            </p:extLst>
          </p:nvPr>
        </p:nvGraphicFramePr>
        <p:xfrm>
          <a:off x="179388" y="404813"/>
          <a:ext cx="8597203" cy="6277217"/>
        </p:xfrm>
        <a:graphic>
          <a:graphicData uri="http://schemas.openxmlformats.org/drawingml/2006/table">
            <a:tbl>
              <a:tblPr/>
              <a:tblGrid>
                <a:gridCol w="864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2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0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0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0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98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22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2753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pt-BR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DEMONSTRATIVO CONSOLIDADO:  CARTEIRA ADMINISTRATIVA E PREVIDENCIÁRIA - EXERCÍCIO </a:t>
                      </a:r>
                      <a:r>
                        <a:rPr lang="pt-BR" sz="14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2022</a:t>
                      </a:r>
                      <a:endParaRPr lang="pt-BR" sz="14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7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Mês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Saldo Anterior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Aplicações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Resgates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Saldo no Mês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Retorno (R$)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Retorno (%)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Meta (%)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Gap </a:t>
                      </a:r>
                      <a:r>
                        <a:rPr lang="pt-BR" sz="1100" b="1" i="0" u="none" strike="noStrike" dirty="0" err="1" smtClean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Acum</a:t>
                      </a:r>
                      <a:endParaRPr lang="pt-BR" sz="1100" b="1" i="0" u="none" strike="noStrike" dirty="0" smtClean="0">
                        <a:solidFill>
                          <a:srgbClr val="878787"/>
                        </a:solidFill>
                        <a:effectLst/>
                        <a:latin typeface="Arial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pt-BR" sz="1100" b="1" i="0" u="none" strike="noStrike" dirty="0">
                          <a:solidFill>
                            <a:srgbClr val="878787"/>
                          </a:solidFill>
                          <a:effectLst/>
                          <a:latin typeface="Arial"/>
                        </a:rPr>
                        <a:t>(%)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502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Janeiro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44.141.467,76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44.274,78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225.115,86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44.239.307,18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278.680,50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0,63%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0,63%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1,07%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502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Fevereiro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44.239.307,18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531.357,42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209.526,61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44.657.379,38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96.241,39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0,19%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0,83%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1,37%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502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Março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44.657.379,38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1.370.455,07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1.092.320,41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45.996.112,12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1.060.598,08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2,42%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3,27%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2,14%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2502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Abril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45.996.112,12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1.175.562,15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796.268,73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45.910.556,31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-464.849,23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-1,07%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2,16%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1,41%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502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Maio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45.910.556,31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1.277.316,04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964.133,83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46.729.968,20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506.229,68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1,09%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3,27%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0,87%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2502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Junho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46.729.968,20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4.244.392,11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3.922.764,35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46.217.417,41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-834.178,55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-1,85%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1,36%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1,02%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2502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Julho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46.217.417,41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565.832,60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230.964,47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47.306.198,99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753.913,45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1,64%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3,02%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-0,20%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2502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Agosto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47.306.198,99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1.266.075,87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908.337,13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48.415.520,55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 smtClean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751.582,78</a:t>
                      </a:r>
                      <a:endParaRPr lang="pt-BR" sz="1100" b="0" i="0" u="none" strike="noStrike" dirty="0">
                        <a:solidFill>
                          <a:srgbClr val="424242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1,58%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4,65%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0,13%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2502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Setembro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48.415.520,55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568.504,23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300.644,56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48.880.508,02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197.127,80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0,38%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5,05%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0,08%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2502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Outubro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48.880.508,02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909.705,84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576.615,70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50.266.768,16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1.053.170,00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2,18%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7,34%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0,85%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9050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Novembro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50.266.768,16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3.796.790,00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3.461.602,55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50.260.800,86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-341.154,75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-0,73%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6,55%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0,76%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3083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Dezembro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50.260.800,86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 smtClean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1.193.147,30</a:t>
                      </a:r>
                      <a:endParaRPr lang="pt-BR" sz="1100" b="0" i="0" u="none" strike="noStrike" dirty="0">
                        <a:solidFill>
                          <a:srgbClr val="424242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496.468,16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51.069.135,03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111.655,03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0,19%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6,75%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1,11%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9132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900" u="none" strike="noStrike">
                          <a:effectLst/>
                        </a:rPr>
                        <a:t> </a:t>
                      </a:r>
                      <a:endParaRPr lang="pt-BR" sz="900" b="0" i="0" u="none" strike="noStrike">
                        <a:solidFill>
                          <a:srgbClr val="42424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69" marR="8669" marT="8669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16.943.413,41</a:t>
                      </a:r>
                    </a:p>
                  </a:txBody>
                  <a:tcPr marL="8669" marR="8669" marT="8669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13.184.762,36</a:t>
                      </a:r>
                    </a:p>
                  </a:txBody>
                  <a:tcPr marL="8669" marR="8669" marT="8669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3.758.651,05</a:t>
                      </a:r>
                    </a:p>
                  </a:txBody>
                  <a:tcPr marL="8669" marR="8669" marT="8669" marB="0">
                    <a:lnL>
                      <a:noFill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 smtClean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3.169.014,19</a:t>
                      </a:r>
                      <a:endParaRPr lang="pt-BR" sz="1100" b="0" i="0" u="none" strike="noStrike" dirty="0">
                        <a:solidFill>
                          <a:srgbClr val="424242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 smtClean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6,75%</a:t>
                      </a:r>
                      <a:r>
                        <a:rPr lang="pt-BR" sz="1100" b="0" i="0" u="none" strike="noStrike" dirty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 smtClean="0">
                          <a:solidFill>
                            <a:srgbClr val="42424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11.12%</a:t>
                      </a:r>
                      <a:endParaRPr lang="pt-BR" sz="1100" b="0" i="0" u="none" strike="noStrike" dirty="0">
                        <a:solidFill>
                          <a:srgbClr val="424242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u="none" strike="noStrike" dirty="0">
                          <a:effectLst/>
                        </a:rPr>
                        <a:t> </a:t>
                      </a:r>
                      <a:endParaRPr lang="pt-BR" sz="900" b="1" i="0" u="none" strike="noStrike" dirty="0">
                        <a:solidFill>
                          <a:srgbClr val="42424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69" marR="8669" marT="8669" marB="0">
                    <a:lnL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E7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5081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Saldo </a:t>
                      </a:r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44.141.467,76</a:t>
                      </a:r>
                    </a:p>
                  </a:txBody>
                  <a:tcPr marL="8669" marR="8669" marT="866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7020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Aplic</a:t>
                      </a:r>
                      <a:r>
                        <a:rPr lang="pt-BR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 Resgate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3.758.651,58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8669" marR="8669" marT="8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200" b="1" i="0" u="none" strike="noStrike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200" b="1" i="0" u="none" strike="noStrike" dirty="0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200" b="1" i="0" u="none" strike="noStrike" dirty="0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200" b="1" i="0" u="none" strike="noStrike" dirty="0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200" b="1" i="0" u="none" strike="noStrike" dirty="0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pt-BR" sz="1200" b="1" i="0" u="none" strike="noStrike" dirty="0">
                        <a:solidFill>
                          <a:srgbClr val="42424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27935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Rendimentos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3.169.014,19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8669" marR="8669" marT="8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5081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C/C</a:t>
                      </a:r>
                      <a:r>
                        <a:rPr lang="pt-BR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15.637-X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1,50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8669" marR="8669" marT="866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5081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C/C</a:t>
                      </a:r>
                      <a:r>
                        <a:rPr lang="pt-BR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17.100-X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10,00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8669" marR="8669" marT="866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660950"/>
                  </a:ext>
                </a:extLst>
              </a:tr>
              <a:tr h="309132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Saldo Final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51.069.145,03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90601"/>
              </p:ext>
            </p:extLst>
          </p:nvPr>
        </p:nvGraphicFramePr>
        <p:xfrm>
          <a:off x="411137" y="7996"/>
          <a:ext cx="8732863" cy="7622739"/>
        </p:xfrm>
        <a:graphic>
          <a:graphicData uri="http://schemas.openxmlformats.org/drawingml/2006/table">
            <a:tbl>
              <a:tblPr/>
              <a:tblGrid>
                <a:gridCol w="3494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9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003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pt-BR" sz="13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DEMONSTRATIVO DE RENDIMENTOS x ATINGIMENTO DA META ATUARIAL </a:t>
                      </a:r>
                      <a:r>
                        <a:rPr lang="pt-BR" sz="13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– 2022</a:t>
                      </a:r>
                      <a:endParaRPr lang="pt-BR" sz="13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18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Fundos Previdenciários </a:t>
                      </a:r>
                    </a:p>
                  </a:txBody>
                  <a:tcPr marL="6136" marR="6136" marT="6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Valor Aplicado</a:t>
                      </a:r>
                    </a:p>
                  </a:txBody>
                  <a:tcPr marL="6136" marR="6136" marT="6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(%) Carteira</a:t>
                      </a:r>
                    </a:p>
                  </a:txBody>
                  <a:tcPr marL="6136" marR="6136" marT="6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Retorno 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(R$) </a:t>
                      </a:r>
                    </a:p>
                  </a:txBody>
                  <a:tcPr marL="6136" marR="6136" marT="6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Retorno (%)</a:t>
                      </a:r>
                    </a:p>
                  </a:txBody>
                  <a:tcPr marL="6136" marR="6136" marT="6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( % )</a:t>
                      </a:r>
                    </a:p>
                  </a:txBody>
                  <a:tcPr marL="6136" marR="6136" marT="6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( % ) Ating.</a:t>
                      </a:r>
                    </a:p>
                  </a:txBody>
                  <a:tcPr marL="6136" marR="6136" marT="6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87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Meta </a:t>
                      </a:r>
                    </a:p>
                  </a:txBody>
                  <a:tcPr marL="6136" marR="6136" marT="6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Meta</a:t>
                      </a:r>
                    </a:p>
                  </a:txBody>
                  <a:tcPr marL="6136" marR="6136" marT="6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</a:t>
                      </a:r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RV MULTIMERCADO LP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312.180,11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24.208,44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8,41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11,12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75,63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BB PREV RF INSTITUCIONAL DI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2.991.802,50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5,86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132.179,27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4,62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11,12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41,55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7008785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BB PREV RF IPCA TP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505.663,53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0,99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20.376,27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4,08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11,12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36,69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0065116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RF IRF-M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2.517,881,41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4,93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17.881,41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0,72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11,12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6,47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447792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RF IDKA-2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5.304.459,31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10,39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646.888,75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9,04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11,12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81,29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RF IRF-M1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53.882,55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8,16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11,12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73,38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RF IMA-B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2.124.775,52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4,16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122.032,70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6,09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11,12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54,77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899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RF IMAB-5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6.657.316,13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13,04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564.537,36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8,97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11,12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80,67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RV AÇÕES RETORNO 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955.793,32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1,87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-107.920,81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-10,15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11,12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-91,28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9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RV AÇÕES GOVERNANÇA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1.694.684,37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3,32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40.133,81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2,43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11,12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21,85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RV AÇÕES VALOR FIC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2.292.293,65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4,49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-82.409,08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-3,47</a:t>
                      </a:r>
                      <a:endParaRPr lang="pt-B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11,12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-31,21</a:t>
                      </a:r>
                      <a:endParaRPr lang="pt-B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CAIXA RV BOLSA AMERICANA MULTIMERC.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943.474,98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1,85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-128.335,29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-11,97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11,12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-107,64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240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CAIXA RV ALOCAÇÃO MACRO MULTIMERC.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1.288.592,91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2,52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127.159,64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10,95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11,12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98,47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CAIXA RV FIA MULTIGESTOR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797.454,39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1,56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-14.540,83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-1,79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11,12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-16,10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CAIXA RV AÇÕES LIVRES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842.189,92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1,65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20.326,19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11,12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22,21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CAIXA RV FIA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263.296,46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0,52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-94.035,91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-26,32</a:t>
                      </a:r>
                      <a:endParaRPr lang="pt-B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11,12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236,69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CAIXA RV FIA CONSTRUÇÃO CIVIL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704.715,54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1,38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-82.682,20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-10,50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11,12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-94,42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14236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CAIXA RF </a:t>
                      </a:r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MATRIZ DI 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2.850.901,27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5,58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192.929,60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7,26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11,12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65,29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5645516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CAIXA RF ATIVA FIC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3.246.530,62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6,36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315.759,64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10,77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11,12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96,85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5425452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CAIXA RF GESTÃO ESTRATÉGICA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5.378.141,11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10,53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602.305,17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8,89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11,12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79,95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INFINITY LOTUS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2.448.862,68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4,80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461.825,89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23,24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11,12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208,99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INFINITY TIGER ALOCAÇÃO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3.525.575,33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6,90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673.719,06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23,62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11,12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212,41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CAIXA RV INSTITUC. BDR NÍVEL I AÇÕES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1.340.327,42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2,62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-535.274,84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-28,54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11,12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-256,65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08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Total Aplicado Fundos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Previd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136" marR="6136" marT="61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48.986.912,48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2.970.946,79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6,75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8796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PREV RF FLUXO </a:t>
                      </a:r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C/C: 15.636-1 (Desp. Adm.)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91.423,25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62.053,75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6755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BB RF IRF-M 1 - C/C: 15.636-1 Tx Reserva Adm.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1.324.853,28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136.013,65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6755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= F. Previd. + Desp. Adm.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50.403.189,91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98,70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3.169.014,19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6755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Provisório - C/C  17.100-X - COMPREV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BFBFBF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676524"/>
                  </a:ext>
                </a:extLst>
              </a:tr>
              <a:tr h="26755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Provisório - C/C  15.634-5 (BB PREV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RF  FL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665.946,02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1,30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712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Total de Recursos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51.069.145,03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136" marR="6136" marT="61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0121003"/>
              </p:ext>
            </p:extLst>
          </p:nvPr>
        </p:nvGraphicFramePr>
        <p:xfrm>
          <a:off x="430213" y="771525"/>
          <a:ext cx="8137525" cy="428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8" name="Planilha" r:id="rId3" imgW="4267340" imgH="2790908" progId="Excel.Sheet.12">
                  <p:embed/>
                </p:oleObj>
              </mc:Choice>
              <mc:Fallback>
                <p:oleObj name="Planilha" r:id="rId3" imgW="4267340" imgH="2790908" progId="Excel.Sheet.12">
                  <p:embed/>
                  <p:pic>
                    <p:nvPicPr>
                      <p:cNvPr id="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213" y="771525"/>
                        <a:ext cx="8137525" cy="428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7" name="Retângulo 2"/>
          <p:cNvSpPr>
            <a:spLocks noChangeArrowheads="1"/>
          </p:cNvSpPr>
          <p:nvPr/>
        </p:nvSpPr>
        <p:spPr bwMode="auto">
          <a:xfrm>
            <a:off x="1050925" y="115888"/>
            <a:ext cx="72009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pt-BR" altLang="pt-BR" sz="2800" b="1" dirty="0">
                <a:latin typeface="Calibri" pitchFamily="34" charset="0"/>
              </a:rPr>
              <a:t>Extrato das Atividades do ITAQUI-PREV – </a:t>
            </a:r>
            <a:r>
              <a:rPr lang="pt-BR" altLang="pt-BR" sz="2800" b="1" dirty="0" smtClean="0">
                <a:latin typeface="Calibri" pitchFamily="34" charset="0"/>
              </a:rPr>
              <a:t>2022</a:t>
            </a:r>
            <a:endParaRPr lang="pt-BR" altLang="pt-BR" sz="2800" dirty="0"/>
          </a:p>
        </p:txBody>
      </p:sp>
      <p:sp>
        <p:nvSpPr>
          <p:cNvPr id="4" name="Retângulo 3"/>
          <p:cNvSpPr/>
          <p:nvPr/>
        </p:nvSpPr>
        <p:spPr>
          <a:xfrm>
            <a:off x="755650" y="4365625"/>
            <a:ext cx="7488238" cy="21412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ts val="1200"/>
              </a:spcBef>
              <a:spcAft>
                <a:spcPts val="24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400" b="1" kern="0" dirty="0" smtClean="0">
              <a:solidFill>
                <a:srgbClr val="000000"/>
              </a:solidFill>
              <a:latin typeface="Verdana" pitchFamily="34"/>
              <a:cs typeface="Arial"/>
            </a:endParaRPr>
          </a:p>
          <a:p>
            <a:pPr algn="ctr" eaLnBrk="1" fontAlgn="auto" hangingPunct="1">
              <a:lnSpc>
                <a:spcPct val="150000"/>
              </a:lnSpc>
              <a:spcBef>
                <a:spcPts val="1200"/>
              </a:spcBef>
              <a:spcAft>
                <a:spcPts val="24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kern="0" dirty="0" smtClean="0">
                <a:solidFill>
                  <a:srgbClr val="000000"/>
                </a:solidFill>
                <a:latin typeface="Verdana" pitchFamily="34"/>
                <a:cs typeface="Arial"/>
              </a:rPr>
              <a:t>Recursos </a:t>
            </a:r>
            <a:r>
              <a:rPr lang="pt-BR" sz="2400" b="1" kern="0" dirty="0">
                <a:solidFill>
                  <a:srgbClr val="000000"/>
                </a:solidFill>
                <a:latin typeface="Verdana" pitchFamily="34"/>
                <a:cs typeface="Arial"/>
              </a:rPr>
              <a:t>disponíveis para Despesas Administrativas e Previdenciárias.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8677467"/>
              </p:ext>
            </p:extLst>
          </p:nvPr>
        </p:nvGraphicFramePr>
        <p:xfrm>
          <a:off x="539750" y="936625"/>
          <a:ext cx="8120063" cy="585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6" name="Planilha" r:id="rId3" imgW="4057575" imgH="6133954" progId="Excel.Sheet.12">
                  <p:embed/>
                </p:oleObj>
              </mc:Choice>
              <mc:Fallback>
                <p:oleObj name="Planilha" r:id="rId3" imgW="4057575" imgH="6133954" progId="Excel.Sheet.12">
                  <p:embed/>
                  <p:pic>
                    <p:nvPicPr>
                      <p:cNvPr id="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936625"/>
                        <a:ext cx="8120063" cy="585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Retângulo 2"/>
          <p:cNvSpPr>
            <a:spLocks noChangeArrowheads="1"/>
          </p:cNvSpPr>
          <p:nvPr/>
        </p:nvSpPr>
        <p:spPr bwMode="auto">
          <a:xfrm>
            <a:off x="1619250" y="476250"/>
            <a:ext cx="6337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ts val="1900"/>
              </a:spcBef>
            </a:pPr>
            <a:r>
              <a:rPr lang="pt-BR" altLang="pt-BR" sz="2400" b="1" dirty="0">
                <a:solidFill>
                  <a:srgbClr val="000000"/>
                </a:solidFill>
                <a:latin typeface="Verdana" pitchFamily="34" charset="0"/>
              </a:rPr>
              <a:t>Repasses </a:t>
            </a:r>
            <a:r>
              <a:rPr lang="pt-BR" altLang="pt-BR" sz="2400" b="1" dirty="0" smtClean="0">
                <a:solidFill>
                  <a:srgbClr val="000000"/>
                </a:solidFill>
                <a:latin typeface="Verdana" pitchFamily="34" charset="0"/>
              </a:rPr>
              <a:t>mensais - 2022</a:t>
            </a:r>
            <a:endParaRPr lang="pt-BR" altLang="pt-BR" sz="2400" b="1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8516549"/>
              </p:ext>
            </p:extLst>
          </p:nvPr>
        </p:nvGraphicFramePr>
        <p:xfrm>
          <a:off x="539750" y="936625"/>
          <a:ext cx="8120063" cy="585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1" name="Planilha" r:id="rId3" imgW="4057575" imgH="6133954" progId="Excel.Sheet.12">
                  <p:embed/>
                </p:oleObj>
              </mc:Choice>
              <mc:Fallback>
                <p:oleObj name="Planilha" r:id="rId3" imgW="4057575" imgH="6133954" progId="Excel.Sheet.12">
                  <p:embed/>
                  <p:pic>
                    <p:nvPicPr>
                      <p:cNvPr id="717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936625"/>
                        <a:ext cx="8120063" cy="585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Retângulo 2"/>
          <p:cNvSpPr>
            <a:spLocks noChangeArrowheads="1"/>
          </p:cNvSpPr>
          <p:nvPr/>
        </p:nvSpPr>
        <p:spPr bwMode="auto">
          <a:xfrm>
            <a:off x="1619250" y="476250"/>
            <a:ext cx="6337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ts val="1900"/>
              </a:spcBef>
            </a:pPr>
            <a:r>
              <a:rPr lang="pt-BR" altLang="pt-BR" sz="2400" b="1" dirty="0">
                <a:solidFill>
                  <a:srgbClr val="000000"/>
                </a:solidFill>
                <a:latin typeface="Verdana" pitchFamily="34" charset="0"/>
              </a:rPr>
              <a:t>Repasses </a:t>
            </a:r>
            <a:r>
              <a:rPr lang="pt-BR" altLang="pt-BR" sz="2400" b="1" dirty="0" smtClean="0">
                <a:solidFill>
                  <a:srgbClr val="000000"/>
                </a:solidFill>
                <a:latin typeface="Verdana" pitchFamily="34" charset="0"/>
              </a:rPr>
              <a:t>mensais - 2022</a:t>
            </a:r>
            <a:endParaRPr lang="pt-BR" altLang="pt-BR" sz="2400" b="1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6959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188640"/>
            <a:ext cx="7858125" cy="58420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anchorCtr="1">
            <a:spAutoFit/>
          </a:bodyPr>
          <a:lstStyle/>
          <a:p>
            <a:pPr algn="ctr" eaLnBrk="1" fontAlgn="auto" hangingPunct="1">
              <a:spcBef>
                <a:spcPts val="19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200" kern="0" dirty="0">
                <a:solidFill>
                  <a:srgbClr val="000000"/>
                </a:solidFill>
                <a:latin typeface="Verdana" pitchFamily="34"/>
                <a:cs typeface="Arial"/>
              </a:rPr>
              <a:t>Receitas - </a:t>
            </a:r>
            <a:r>
              <a:rPr lang="pt-BR" sz="3200" kern="0" dirty="0" smtClean="0">
                <a:solidFill>
                  <a:srgbClr val="000000"/>
                </a:solidFill>
                <a:latin typeface="Verdana" pitchFamily="34"/>
                <a:cs typeface="Arial"/>
              </a:rPr>
              <a:t>2022</a:t>
            </a:r>
            <a:endParaRPr lang="pt-BR" sz="3200" kern="0" dirty="0">
              <a:solidFill>
                <a:srgbClr val="000000"/>
              </a:solidFill>
              <a:latin typeface="Verdana" pitchFamily="34"/>
              <a:cs typeface="Arial"/>
            </a:endParaRPr>
          </a:p>
        </p:txBody>
      </p:sp>
      <p:graphicFrame>
        <p:nvGraphicFramePr>
          <p:cNvPr id="8195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504778"/>
              </p:ext>
            </p:extLst>
          </p:nvPr>
        </p:nvGraphicFramePr>
        <p:xfrm>
          <a:off x="357336" y="620688"/>
          <a:ext cx="8510588" cy="609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1" name="Planilha" r:id="rId3" imgW="4372064" imgH="2819533" progId="Excel.Sheet.12">
                  <p:embed/>
                </p:oleObj>
              </mc:Choice>
              <mc:Fallback>
                <p:oleObj name="Planilha" r:id="rId3" imgW="4372064" imgH="2819533" progId="Excel.Sheet.12">
                  <p:embed/>
                  <p:pic>
                    <p:nvPicPr>
                      <p:cNvPr id="0" name="Objeto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336" y="620688"/>
                        <a:ext cx="8510588" cy="609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57250" y="571500"/>
            <a:ext cx="7715250" cy="205740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anchorCtr="1">
            <a:spAutoFit/>
          </a:bodyPr>
          <a:lstStyle/>
          <a:p>
            <a:pPr algn="ctr" eaLnBrk="1" fontAlgn="auto" hangingPunct="1">
              <a:spcBef>
                <a:spcPts val="19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200" kern="0" dirty="0">
                <a:solidFill>
                  <a:srgbClr val="000000"/>
                </a:solidFill>
                <a:latin typeface="Verdana" pitchFamily="34" charset="0"/>
              </a:rPr>
              <a:t>Despesas – </a:t>
            </a:r>
            <a:r>
              <a:rPr lang="pt-BR" sz="3200" kern="0" dirty="0" smtClean="0">
                <a:solidFill>
                  <a:srgbClr val="000000"/>
                </a:solidFill>
                <a:latin typeface="Verdana" pitchFamily="34" charset="0"/>
              </a:rPr>
              <a:t>2022</a:t>
            </a:r>
            <a:endParaRPr lang="pt-BR" sz="3200" kern="0" dirty="0">
              <a:solidFill>
                <a:srgbClr val="000000"/>
              </a:solidFill>
              <a:latin typeface="Verdana" pitchFamily="34" charset="0"/>
            </a:endParaRPr>
          </a:p>
          <a:p>
            <a:pPr algn="ctr" eaLnBrk="1" fontAlgn="auto" hangingPunct="1">
              <a:spcBef>
                <a:spcPts val="19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200" kern="0" dirty="0">
                <a:solidFill>
                  <a:srgbClr val="000000"/>
                </a:solidFill>
                <a:latin typeface="Verdana" pitchFamily="34"/>
                <a:cs typeface="Arial"/>
              </a:rPr>
              <a:t>Despesas Previdenciárias  </a:t>
            </a:r>
          </a:p>
          <a:p>
            <a:pPr algn="ctr" eaLnBrk="1" fontAlgn="auto" hangingPunct="1">
              <a:spcBef>
                <a:spcPts val="19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3200" kern="0" dirty="0">
                <a:solidFill>
                  <a:srgbClr val="000000"/>
                </a:solidFill>
                <a:latin typeface="Verdana" pitchFamily="34"/>
                <a:cs typeface="Arial"/>
              </a:rPr>
              <a:t>Aposentadorias e Pensões</a:t>
            </a:r>
          </a:p>
        </p:txBody>
      </p:sp>
      <p:sp>
        <p:nvSpPr>
          <p:cNvPr id="3" name="Retângulo 2"/>
          <p:cNvSpPr/>
          <p:nvPr/>
        </p:nvSpPr>
        <p:spPr>
          <a:xfrm>
            <a:off x="868363" y="3141663"/>
            <a:ext cx="7572375" cy="1297791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1100"/>
              </a:spcBef>
              <a:spcAft>
                <a:spcPts val="0"/>
              </a:spcAft>
              <a:buSzPct val="100000"/>
              <a:buFont typeface="Wingdings" pitchFamily="2"/>
              <a:buChar char="ü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kern="0" dirty="0">
                <a:solidFill>
                  <a:srgbClr val="000000"/>
                </a:solidFill>
                <a:latin typeface="Verdana" pitchFamily="34"/>
                <a:cs typeface="Arial"/>
              </a:rPr>
              <a:t>Aposentadorias:................................R$ </a:t>
            </a:r>
            <a:r>
              <a:rPr lang="pt-BR" sz="2000" kern="0" dirty="0" smtClean="0">
                <a:solidFill>
                  <a:srgbClr val="000000"/>
                </a:solidFill>
                <a:latin typeface="Verdana" pitchFamily="34"/>
                <a:cs typeface="Arial"/>
              </a:rPr>
              <a:t>2.069.062,48</a:t>
            </a:r>
            <a:endParaRPr lang="pt-BR" sz="2000" kern="0" dirty="0">
              <a:solidFill>
                <a:srgbClr val="000000"/>
              </a:solidFill>
              <a:latin typeface="Verdana" pitchFamily="34"/>
              <a:cs typeface="Arial"/>
            </a:endParaRPr>
          </a:p>
          <a:p>
            <a:pPr eaLnBrk="1" fontAlgn="auto" hangingPunct="1">
              <a:spcBef>
                <a:spcPts val="1100"/>
              </a:spcBef>
              <a:spcAft>
                <a:spcPts val="0"/>
              </a:spcAft>
              <a:buSzPct val="100000"/>
              <a:buFont typeface="Wingdings" pitchFamily="2"/>
              <a:buChar char="ü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kern="0" dirty="0">
                <a:solidFill>
                  <a:srgbClr val="000000"/>
                </a:solidFill>
                <a:latin typeface="Verdana" pitchFamily="34"/>
                <a:cs typeface="Arial"/>
              </a:rPr>
              <a:t>Pensões:..........................................R$    </a:t>
            </a:r>
            <a:r>
              <a:rPr lang="pt-BR" sz="2000" kern="0" dirty="0" smtClean="0">
                <a:solidFill>
                  <a:srgbClr val="000000"/>
                </a:solidFill>
                <a:latin typeface="Verdana" pitchFamily="34"/>
                <a:cs typeface="Arial"/>
              </a:rPr>
              <a:t>289.942,39</a:t>
            </a:r>
            <a:endParaRPr lang="pt-BR" sz="2000" kern="0" dirty="0">
              <a:solidFill>
                <a:srgbClr val="000000"/>
              </a:solidFill>
              <a:latin typeface="Verdana" pitchFamily="34"/>
              <a:cs typeface="Arial"/>
            </a:endParaRPr>
          </a:p>
          <a:p>
            <a:pPr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kern="0" dirty="0">
                <a:solidFill>
                  <a:srgbClr val="000000"/>
                </a:solidFill>
                <a:latin typeface="Verdana" pitchFamily="34"/>
                <a:cs typeface="Arial"/>
              </a:rPr>
              <a:t>Total Aposentadorias e Pensões</a:t>
            </a:r>
            <a:r>
              <a:rPr lang="pt-BR" sz="2000" b="1" kern="0" dirty="0" smtClean="0">
                <a:solidFill>
                  <a:srgbClr val="000000"/>
                </a:solidFill>
                <a:latin typeface="Verdana" pitchFamily="34"/>
                <a:cs typeface="Arial"/>
              </a:rPr>
              <a:t>.....R</a:t>
            </a:r>
            <a:r>
              <a:rPr lang="pt-BR" sz="2000" b="1" kern="0" dirty="0">
                <a:solidFill>
                  <a:srgbClr val="000000"/>
                </a:solidFill>
                <a:latin typeface="Verdana" pitchFamily="34"/>
                <a:cs typeface="Arial"/>
              </a:rPr>
              <a:t>$ </a:t>
            </a:r>
            <a:r>
              <a:rPr lang="pt-BR" sz="2000" b="1" kern="0" dirty="0" smtClean="0">
                <a:solidFill>
                  <a:srgbClr val="000000"/>
                </a:solidFill>
                <a:latin typeface="Verdana" pitchFamily="34"/>
                <a:cs typeface="Arial"/>
              </a:rPr>
              <a:t>2.359.004,87</a:t>
            </a:r>
            <a:endParaRPr lang="pt-BR" sz="2000" b="1" kern="0" dirty="0">
              <a:solidFill>
                <a:srgbClr val="000000"/>
              </a:solidFill>
              <a:latin typeface="Verdana" pitchFamily="34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7"/>
          <p:cNvSpPr/>
          <p:nvPr/>
        </p:nvSpPr>
        <p:spPr>
          <a:xfrm>
            <a:off x="755650" y="966788"/>
            <a:ext cx="7786688" cy="1205458"/>
          </a:xfrm>
          <a:prstGeom prst="rect">
            <a:avLst/>
          </a:prstGeom>
          <a:noFill/>
          <a:ln w="9528">
            <a:solidFill>
              <a:srgbClr val="00B050"/>
            </a:solidFill>
            <a:prstDash val="solid"/>
          </a:ln>
        </p:spPr>
        <p:txBody>
          <a:bodyPr anchorCtr="1">
            <a:spAutoFit/>
          </a:bodyPr>
          <a:lstStyle/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kern="0" dirty="0" smtClean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Aposentadorias:                                  57</a:t>
            </a:r>
          </a:p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kern="0" dirty="0" smtClean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Aposentadorias concedidas no ano:    4</a:t>
            </a:r>
          </a:p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kern="0" dirty="0" smtClean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Total Aposentadorias:                         61</a:t>
            </a:r>
            <a:endParaRPr lang="pt-BR" b="1" kern="0" dirty="0">
              <a:solidFill>
                <a:srgbClr val="000000"/>
              </a:solidFill>
              <a:effectLst>
                <a:outerShdw dist="38096" dir="2700000">
                  <a:srgbClr val="000000"/>
                </a:outerShdw>
              </a:effectLst>
              <a:latin typeface="Verdana" pitchFamily="34"/>
              <a:cs typeface="Arial"/>
            </a:endParaRPr>
          </a:p>
        </p:txBody>
      </p:sp>
      <p:sp>
        <p:nvSpPr>
          <p:cNvPr id="3" name="Retângulo 7"/>
          <p:cNvSpPr/>
          <p:nvPr/>
        </p:nvSpPr>
        <p:spPr>
          <a:xfrm>
            <a:off x="755650" y="298450"/>
            <a:ext cx="7786688" cy="400050"/>
          </a:xfrm>
          <a:prstGeom prst="rect">
            <a:avLst/>
          </a:prstGeom>
          <a:noFill/>
          <a:ln w="9528">
            <a:solidFill>
              <a:srgbClr val="00B050"/>
            </a:solidFill>
            <a:prstDash val="solid"/>
          </a:ln>
        </p:spPr>
        <p:txBody>
          <a:bodyPr anchorCtr="1">
            <a:spAutoFit/>
          </a:bodyPr>
          <a:lstStyle/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kern="0" dirty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Aposentadorias </a:t>
            </a:r>
            <a:r>
              <a:rPr lang="pt-BR" sz="2000" b="1" kern="0" dirty="0" smtClean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e Pensões concedidas </a:t>
            </a:r>
            <a:r>
              <a:rPr lang="pt-BR" sz="2000" b="1" kern="0" dirty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em </a:t>
            </a:r>
            <a:r>
              <a:rPr lang="pt-BR" sz="2000" b="1" kern="0" dirty="0" smtClean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2022</a:t>
            </a:r>
            <a:endParaRPr lang="pt-BR" sz="2000" b="1" kern="0" dirty="0">
              <a:solidFill>
                <a:srgbClr val="000000"/>
              </a:solidFill>
              <a:effectLst>
                <a:outerShdw dist="38096" dir="2700000">
                  <a:srgbClr val="000000"/>
                </a:outerShdw>
              </a:effectLst>
              <a:latin typeface="Verdana" pitchFamily="34"/>
              <a:cs typeface="Arial"/>
            </a:endParaRPr>
          </a:p>
        </p:txBody>
      </p:sp>
      <p:sp>
        <p:nvSpPr>
          <p:cNvPr id="4" name="Retângulo 7"/>
          <p:cNvSpPr/>
          <p:nvPr/>
        </p:nvSpPr>
        <p:spPr>
          <a:xfrm>
            <a:off x="755651" y="2440534"/>
            <a:ext cx="7786688" cy="1205458"/>
          </a:xfrm>
          <a:prstGeom prst="rect">
            <a:avLst/>
          </a:prstGeom>
          <a:noFill/>
          <a:ln w="9528">
            <a:solidFill>
              <a:srgbClr val="00B050"/>
            </a:solidFill>
            <a:prstDash val="solid"/>
          </a:ln>
        </p:spPr>
        <p:txBody>
          <a:bodyPr wrap="square" anchorCtr="1">
            <a:spAutoFit/>
          </a:bodyPr>
          <a:lstStyle/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kern="0" dirty="0" smtClean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Pensões;                                            10</a:t>
            </a:r>
          </a:p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kern="0" dirty="0" smtClean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Pensões concedidas no ano;               4 </a:t>
            </a:r>
          </a:p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kern="0" dirty="0" smtClean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Total Pensões;                                   14</a:t>
            </a:r>
          </a:p>
        </p:txBody>
      </p:sp>
      <p:sp>
        <p:nvSpPr>
          <p:cNvPr id="5" name="Retângulo 7"/>
          <p:cNvSpPr/>
          <p:nvPr/>
        </p:nvSpPr>
        <p:spPr>
          <a:xfrm>
            <a:off x="755651" y="4182568"/>
            <a:ext cx="7786687" cy="369332"/>
          </a:xfrm>
          <a:prstGeom prst="rect">
            <a:avLst/>
          </a:prstGeom>
          <a:noFill/>
          <a:ln w="9528">
            <a:solidFill>
              <a:srgbClr val="00B050"/>
            </a:solidFill>
            <a:prstDash val="solid"/>
          </a:ln>
        </p:spPr>
        <p:txBody>
          <a:bodyPr anchorCtr="1">
            <a:spAutoFit/>
          </a:bodyPr>
          <a:lstStyle/>
          <a:p>
            <a:pPr algn="ctr" eaLnBrk="1" fontAlgn="auto" hangingPunct="1">
              <a:spcBef>
                <a:spcPts val="11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kern="0" dirty="0" smtClean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Verdana" pitchFamily="34"/>
                <a:cs typeface="Arial"/>
              </a:rPr>
              <a:t>Total Aposentados e Pensionistas;    75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4151856"/>
              </p:ext>
            </p:extLst>
          </p:nvPr>
        </p:nvGraphicFramePr>
        <p:xfrm>
          <a:off x="1116013" y="285317"/>
          <a:ext cx="7388225" cy="658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6" name="Planilha" r:id="rId3" imgW="6915268" imgH="6686411" progId="Excel.Sheet.12">
                  <p:embed/>
                </p:oleObj>
              </mc:Choice>
              <mc:Fallback>
                <p:oleObj name="Planilha" r:id="rId3" imgW="6915268" imgH="6686411" progId="Excel.Sheet.12">
                  <p:embed/>
                  <p:pic>
                    <p:nvPicPr>
                      <p:cNvPr id="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85317"/>
                        <a:ext cx="7388225" cy="6586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tângulo 2"/>
          <p:cNvSpPr/>
          <p:nvPr/>
        </p:nvSpPr>
        <p:spPr>
          <a:xfrm rot="10800000" flipV="1">
            <a:off x="1209675" y="-84015"/>
            <a:ext cx="72009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19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kern="0" dirty="0">
                <a:solidFill>
                  <a:srgbClr val="000000"/>
                </a:solidFill>
                <a:latin typeface="Verdana" pitchFamily="34"/>
                <a:cs typeface="Arial"/>
              </a:rPr>
              <a:t>Despesas – </a:t>
            </a:r>
            <a:r>
              <a:rPr lang="pt-BR" b="1" kern="0" dirty="0" smtClean="0">
                <a:solidFill>
                  <a:srgbClr val="000000"/>
                </a:solidFill>
                <a:latin typeface="Verdana" pitchFamily="34"/>
                <a:cs typeface="Arial"/>
              </a:rPr>
              <a:t>2022 </a:t>
            </a:r>
            <a:r>
              <a:rPr lang="pt-BR" b="1" kern="0" dirty="0">
                <a:solidFill>
                  <a:srgbClr val="000000"/>
                </a:solidFill>
                <a:latin typeface="Verdana" pitchFamily="34"/>
                <a:cs typeface="Arial"/>
              </a:rPr>
              <a:t>- Administrativas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2131080"/>
              </p:ext>
            </p:extLst>
          </p:nvPr>
        </p:nvGraphicFramePr>
        <p:xfrm>
          <a:off x="895350" y="1125538"/>
          <a:ext cx="7526338" cy="471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9" name="Planilha" r:id="rId3" imgW="6162525" imgH="4362404" progId="Excel.Sheet.12">
                  <p:embed/>
                </p:oleObj>
              </mc:Choice>
              <mc:Fallback>
                <p:oleObj name="Planilha" r:id="rId3" imgW="6162525" imgH="4362404" progId="Excel.Sheet.12">
                  <p:embed/>
                  <p:pic>
                    <p:nvPicPr>
                      <p:cNvPr id="0" name="Objeto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350" y="1125538"/>
                        <a:ext cx="7526338" cy="4719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tângulo 2"/>
          <p:cNvSpPr/>
          <p:nvPr/>
        </p:nvSpPr>
        <p:spPr>
          <a:xfrm>
            <a:off x="1470025" y="303213"/>
            <a:ext cx="637698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17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kern="0" dirty="0">
                <a:solidFill>
                  <a:srgbClr val="000000"/>
                </a:solidFill>
                <a:latin typeface="Verdana" pitchFamily="34"/>
                <a:cs typeface="Arial"/>
              </a:rPr>
              <a:t>Rendimentos das aplicações – </a:t>
            </a:r>
            <a:r>
              <a:rPr lang="pt-BR" sz="2400" b="1" kern="0" dirty="0" smtClean="0">
                <a:solidFill>
                  <a:srgbClr val="000000"/>
                </a:solidFill>
                <a:latin typeface="Verdana" pitchFamily="34"/>
                <a:cs typeface="Arial"/>
              </a:rPr>
              <a:t>2022</a:t>
            </a:r>
            <a:endParaRPr lang="pt-BR" sz="2400" b="1" kern="0" dirty="0">
              <a:solidFill>
                <a:srgbClr val="000000"/>
              </a:solidFill>
              <a:latin typeface="Verdana" pitchFamily="34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lux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7836</TotalTime>
  <Words>707</Words>
  <Application>Microsoft Office PowerPoint</Application>
  <PresentationFormat>Apresentação na tela (4:3)</PresentationFormat>
  <Paragraphs>366</Paragraphs>
  <Slides>13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2</vt:i4>
      </vt:variant>
      <vt:variant>
        <vt:lpstr>Títulos de slides</vt:lpstr>
      </vt:variant>
      <vt:variant>
        <vt:i4>13</vt:i4>
      </vt:variant>
    </vt:vector>
  </HeadingPairs>
  <TitlesOfParts>
    <vt:vector size="23" baseType="lpstr">
      <vt:lpstr>Arial</vt:lpstr>
      <vt:lpstr>Calibri</vt:lpstr>
      <vt:lpstr>Constantia</vt:lpstr>
      <vt:lpstr>Times New Roman</vt:lpstr>
      <vt:lpstr>Verdana</vt:lpstr>
      <vt:lpstr>Wingdings</vt:lpstr>
      <vt:lpstr>Wingdings 2</vt:lpstr>
      <vt:lpstr>Fluxo</vt:lpstr>
      <vt:lpstr>Planilha do Microsoft Excel</vt:lpstr>
      <vt:lpstr>Planilha</vt:lpstr>
      <vt:lpstr>Prestação de contas  2022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Saldo  em 31/12/2022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Demonstrativo de 2012</dc:title>
  <dc:creator>User</dc:creator>
  <cp:lastModifiedBy>Aurio</cp:lastModifiedBy>
  <cp:revision>415</cp:revision>
  <cp:lastPrinted>2021-02-09T19:20:34Z</cp:lastPrinted>
  <dcterms:created xsi:type="dcterms:W3CDTF">2013-04-22T10:47:50Z</dcterms:created>
  <dcterms:modified xsi:type="dcterms:W3CDTF">2023-03-16T14:37:51Z</dcterms:modified>
</cp:coreProperties>
</file>