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7" r:id="rId12"/>
    <p:sldId id="269" r:id="rId13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64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34040-14DA-4E0E-91AA-D38A330E4D2D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A6D39-FC2F-48BA-B5C5-F554CB847E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961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2081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8674" y="319854"/>
            <a:ext cx="6986651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563" y="1561649"/>
            <a:ext cx="8270872" cy="4615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889250"/>
            <a:ext cx="2870200" cy="201930"/>
          </a:xfrm>
          <a:custGeom>
            <a:avLst/>
            <a:gdLst/>
            <a:ahLst/>
            <a:cxnLst/>
            <a:rect l="l" t="t" r="r" b="b"/>
            <a:pathLst>
              <a:path w="2870200" h="201930">
                <a:moveTo>
                  <a:pt x="0" y="0"/>
                </a:moveTo>
                <a:lnTo>
                  <a:pt x="2870200" y="0"/>
                </a:lnTo>
                <a:lnTo>
                  <a:pt x="2870200" y="201612"/>
                </a:lnTo>
                <a:lnTo>
                  <a:pt x="0" y="201612"/>
                </a:lnTo>
                <a:lnTo>
                  <a:pt x="0" y="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98800" y="2889250"/>
            <a:ext cx="2870200" cy="201930"/>
          </a:xfrm>
          <a:custGeom>
            <a:avLst/>
            <a:gdLst/>
            <a:ahLst/>
            <a:cxnLst/>
            <a:rect l="l" t="t" r="r" b="b"/>
            <a:pathLst>
              <a:path w="2870200" h="201930">
                <a:moveTo>
                  <a:pt x="0" y="0"/>
                </a:moveTo>
                <a:lnTo>
                  <a:pt x="2870200" y="0"/>
                </a:lnTo>
                <a:lnTo>
                  <a:pt x="2870200" y="201612"/>
                </a:lnTo>
                <a:lnTo>
                  <a:pt x="0" y="201612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69000" y="2889250"/>
            <a:ext cx="2870200" cy="201930"/>
          </a:xfrm>
          <a:custGeom>
            <a:avLst/>
            <a:gdLst/>
            <a:ahLst/>
            <a:cxnLst/>
            <a:rect l="l" t="t" r="r" b="b"/>
            <a:pathLst>
              <a:path w="2870200" h="201930">
                <a:moveTo>
                  <a:pt x="0" y="0"/>
                </a:moveTo>
                <a:lnTo>
                  <a:pt x="2870200" y="0"/>
                </a:lnTo>
                <a:lnTo>
                  <a:pt x="2870200" y="201612"/>
                </a:lnTo>
                <a:lnTo>
                  <a:pt x="0" y="201612"/>
                </a:lnTo>
                <a:lnTo>
                  <a:pt x="0" y="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45070" y="693536"/>
            <a:ext cx="7101205" cy="2185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5735" marR="5080" indent="-2693670">
              <a:lnSpc>
                <a:spcPct val="100000"/>
              </a:lnSpc>
            </a:pPr>
            <a:r>
              <a:rPr sz="7100" dirty="0">
                <a:solidFill>
                  <a:srgbClr val="999900"/>
                </a:solidFill>
                <a:latin typeface="Garamond"/>
                <a:cs typeface="Garamond"/>
              </a:rPr>
              <a:t>P</a:t>
            </a:r>
            <a:r>
              <a:rPr sz="7100" spc="-10" dirty="0">
                <a:solidFill>
                  <a:srgbClr val="999900"/>
                </a:solidFill>
                <a:latin typeface="Garamond"/>
                <a:cs typeface="Garamond"/>
              </a:rPr>
              <a:t>r</a:t>
            </a:r>
            <a:r>
              <a:rPr sz="7100" spc="-30" dirty="0">
                <a:solidFill>
                  <a:srgbClr val="999900"/>
                </a:solidFill>
                <a:latin typeface="Garamond"/>
                <a:cs typeface="Garamond"/>
              </a:rPr>
              <a:t>esta</a:t>
            </a:r>
            <a:r>
              <a:rPr sz="7100" dirty="0">
                <a:solidFill>
                  <a:srgbClr val="999900"/>
                </a:solidFill>
                <a:latin typeface="Garamond"/>
                <a:cs typeface="Garamond"/>
              </a:rPr>
              <a:t>ç</a:t>
            </a:r>
            <a:r>
              <a:rPr sz="7100" spc="5" dirty="0">
                <a:solidFill>
                  <a:srgbClr val="999900"/>
                </a:solidFill>
                <a:latin typeface="Garamond"/>
                <a:cs typeface="Garamond"/>
              </a:rPr>
              <a:t>ã</a:t>
            </a:r>
            <a:r>
              <a:rPr sz="7100" dirty="0">
                <a:solidFill>
                  <a:srgbClr val="999900"/>
                </a:solidFill>
                <a:latin typeface="Garamond"/>
                <a:cs typeface="Garamond"/>
              </a:rPr>
              <a:t>o</a:t>
            </a:r>
            <a:r>
              <a:rPr sz="7100" spc="-15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7100" dirty="0">
                <a:solidFill>
                  <a:srgbClr val="999900"/>
                </a:solidFill>
                <a:latin typeface="Garamond"/>
                <a:cs typeface="Garamond"/>
              </a:rPr>
              <a:t>de</a:t>
            </a:r>
            <a:r>
              <a:rPr sz="7100" spc="-10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7100" spc="-5" dirty="0" err="1">
                <a:solidFill>
                  <a:srgbClr val="999900"/>
                </a:solidFill>
                <a:latin typeface="Garamond"/>
                <a:cs typeface="Garamond"/>
              </a:rPr>
              <a:t>Cont</a:t>
            </a:r>
            <a:r>
              <a:rPr sz="7100" spc="10" dirty="0" err="1">
                <a:solidFill>
                  <a:srgbClr val="999900"/>
                </a:solidFill>
                <a:latin typeface="Garamond"/>
                <a:cs typeface="Garamond"/>
              </a:rPr>
              <a:t>a</a:t>
            </a:r>
            <a:r>
              <a:rPr sz="7100" spc="-30" dirty="0" err="1">
                <a:solidFill>
                  <a:srgbClr val="999900"/>
                </a:solidFill>
                <a:latin typeface="Garamond"/>
                <a:cs typeface="Garamond"/>
              </a:rPr>
              <a:t>s</a:t>
            </a:r>
            <a:r>
              <a:rPr sz="7100" spc="-20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7100" spc="5" dirty="0" smtClean="0">
                <a:solidFill>
                  <a:srgbClr val="999900"/>
                </a:solidFill>
                <a:latin typeface="Garamond"/>
                <a:cs typeface="Garamond"/>
              </a:rPr>
              <a:t>202</a:t>
            </a:r>
            <a:r>
              <a:rPr lang="pt-BR" sz="7100" spc="5" dirty="0" smtClean="0">
                <a:solidFill>
                  <a:srgbClr val="999900"/>
                </a:solidFill>
                <a:latin typeface="Garamond"/>
                <a:cs typeface="Garamond"/>
              </a:rPr>
              <a:t>3</a:t>
            </a:r>
            <a:endParaRPr sz="7100" dirty="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9101" y="3812131"/>
            <a:ext cx="6701790" cy="132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tabLst>
                <a:tab pos="2375535" algn="l"/>
                <a:tab pos="4895215" algn="l"/>
              </a:tabLst>
            </a:pPr>
            <a:r>
              <a:rPr sz="3000" spc="-5" dirty="0">
                <a:latin typeface="Verdana"/>
                <a:cs typeface="Verdana"/>
              </a:rPr>
              <a:t>Ins</a:t>
            </a:r>
            <a:r>
              <a:rPr sz="3000" spc="5" dirty="0">
                <a:latin typeface="Verdana"/>
                <a:cs typeface="Verdana"/>
              </a:rPr>
              <a:t>tit</a:t>
            </a:r>
            <a:r>
              <a:rPr sz="3000" spc="-5" dirty="0">
                <a:latin typeface="Verdana"/>
                <a:cs typeface="Verdana"/>
              </a:rPr>
              <a:t>u</a:t>
            </a:r>
            <a:r>
              <a:rPr sz="3000" spc="5" dirty="0">
                <a:latin typeface="Verdana"/>
                <a:cs typeface="Verdana"/>
              </a:rPr>
              <a:t>t</a:t>
            </a:r>
            <a:r>
              <a:rPr sz="3000" dirty="0">
                <a:latin typeface="Verdana"/>
                <a:cs typeface="Verdana"/>
              </a:rPr>
              <a:t>o de	Prev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d</a:t>
            </a:r>
            <a:r>
              <a:rPr sz="3000" spc="-5" dirty="0">
                <a:latin typeface="Verdana"/>
                <a:cs typeface="Verdana"/>
              </a:rPr>
              <a:t>ênc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a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So</a:t>
            </a:r>
            <a:r>
              <a:rPr sz="3000" spc="-5" dirty="0">
                <a:latin typeface="Verdana"/>
                <a:cs typeface="Verdana"/>
              </a:rPr>
              <a:t>c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spc="-5" dirty="0">
                <a:latin typeface="Verdana"/>
                <a:cs typeface="Verdana"/>
              </a:rPr>
              <a:t>a</a:t>
            </a:r>
            <a:r>
              <a:rPr sz="3000" dirty="0">
                <a:latin typeface="Verdana"/>
                <a:cs typeface="Verdana"/>
              </a:rPr>
              <a:t>l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dos Serv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dores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</a:t>
            </a:r>
            <a:r>
              <a:rPr sz="3000" spc="-5" dirty="0">
                <a:latin typeface="Verdana"/>
                <a:cs typeface="Verdana"/>
              </a:rPr>
              <a:t>un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spc="-5" dirty="0">
                <a:latin typeface="Verdana"/>
                <a:cs typeface="Verdana"/>
              </a:rPr>
              <a:t>c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p</a:t>
            </a:r>
            <a:r>
              <a:rPr sz="3000" spc="-5" dirty="0">
                <a:latin typeface="Verdana"/>
                <a:cs typeface="Verdana"/>
              </a:rPr>
              <a:t>a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de	</a:t>
            </a:r>
            <a:r>
              <a:rPr sz="3000" spc="-5" dirty="0">
                <a:latin typeface="Verdana"/>
                <a:cs typeface="Verdana"/>
              </a:rPr>
              <a:t>I</a:t>
            </a:r>
            <a:r>
              <a:rPr sz="3000" spc="5" dirty="0">
                <a:latin typeface="Verdana"/>
                <a:cs typeface="Verdana"/>
              </a:rPr>
              <a:t>t</a:t>
            </a:r>
            <a:r>
              <a:rPr sz="3000" spc="-5" dirty="0">
                <a:latin typeface="Verdana"/>
                <a:cs typeface="Verdana"/>
              </a:rPr>
              <a:t>a</a:t>
            </a:r>
            <a:r>
              <a:rPr sz="3000" dirty="0">
                <a:latin typeface="Verdana"/>
                <a:cs typeface="Verdana"/>
              </a:rPr>
              <a:t>q</a:t>
            </a:r>
            <a:r>
              <a:rPr sz="3000" spc="-5" dirty="0">
                <a:latin typeface="Verdana"/>
                <a:cs typeface="Verdana"/>
              </a:rPr>
              <a:t>u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r</a:t>
            </a:r>
            <a:r>
              <a:rPr sz="3000" spc="-5" dirty="0">
                <a:latin typeface="Verdana"/>
                <a:cs typeface="Verdana"/>
              </a:rPr>
              <a:t>a</a:t>
            </a:r>
            <a:r>
              <a:rPr sz="3000" spc="5" dirty="0">
                <a:latin typeface="Verdana"/>
                <a:cs typeface="Verdana"/>
              </a:rPr>
              <a:t>í</a:t>
            </a:r>
            <a:r>
              <a:rPr sz="3000" dirty="0">
                <a:latin typeface="Verdana"/>
                <a:cs typeface="Verdana"/>
              </a:rPr>
              <a:t>- </a:t>
            </a:r>
            <a:r>
              <a:rPr sz="3000" spc="-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TAQU</a:t>
            </a:r>
            <a:r>
              <a:rPr sz="3000" spc="-5" dirty="0">
                <a:latin typeface="Verdana"/>
                <a:cs typeface="Verdana"/>
              </a:rPr>
              <a:t>I</a:t>
            </a:r>
            <a:r>
              <a:rPr sz="3000" spc="5" dirty="0">
                <a:latin typeface="Verdana"/>
                <a:cs typeface="Verdana"/>
              </a:rPr>
              <a:t>-</a:t>
            </a:r>
            <a:r>
              <a:rPr sz="3000" dirty="0">
                <a:latin typeface="Verdana"/>
                <a:cs typeface="Verdana"/>
              </a:rPr>
              <a:t>PREV</a:t>
            </a:r>
          </a:p>
        </p:txBody>
      </p:sp>
      <p:sp>
        <p:nvSpPr>
          <p:cNvPr id="7" name="object 7"/>
          <p:cNvSpPr/>
          <p:nvPr/>
        </p:nvSpPr>
        <p:spPr>
          <a:xfrm>
            <a:off x="428625" y="3929062"/>
            <a:ext cx="714374" cy="857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228600"/>
            <a:ext cx="77503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1430" marR="5080" indent="-2539365" algn="r">
              <a:lnSpc>
                <a:spcPct val="100000"/>
              </a:lnSpc>
            </a:pPr>
            <a:r>
              <a:rPr sz="2800" spc="-25" dirty="0" err="1" smtClean="0">
                <a:latin typeface="Verdana"/>
                <a:cs typeface="Verdana"/>
              </a:rPr>
              <a:t>D</a:t>
            </a:r>
            <a:r>
              <a:rPr sz="2800" spc="-20" dirty="0" err="1" smtClean="0">
                <a:latin typeface="Verdana"/>
                <a:cs typeface="Verdana"/>
              </a:rPr>
              <a:t>e</a:t>
            </a:r>
            <a:r>
              <a:rPr sz="2800" spc="-25" dirty="0" err="1" smtClean="0">
                <a:latin typeface="Verdana"/>
                <a:cs typeface="Verdana"/>
              </a:rPr>
              <a:t>sp</a:t>
            </a:r>
            <a:r>
              <a:rPr sz="2800" spc="-20" dirty="0" err="1" smtClean="0">
                <a:latin typeface="Verdana"/>
                <a:cs typeface="Verdana"/>
              </a:rPr>
              <a:t>e</a:t>
            </a:r>
            <a:r>
              <a:rPr sz="2800" spc="-25" dirty="0" err="1" smtClean="0">
                <a:latin typeface="Verdana"/>
                <a:cs typeface="Verdana"/>
              </a:rPr>
              <a:t>sa</a:t>
            </a:r>
            <a:r>
              <a:rPr lang="pt-BR" sz="2800" spc="-25" dirty="0" smtClean="0">
                <a:latin typeface="Verdana"/>
                <a:cs typeface="Verdana"/>
              </a:rPr>
              <a:t>s</a:t>
            </a:r>
            <a:r>
              <a:rPr sz="2800" spc="45" dirty="0" smtClean="0">
                <a:latin typeface="Verdana"/>
                <a:cs typeface="Verdana"/>
              </a:rPr>
              <a:t> </a:t>
            </a:r>
            <a:r>
              <a:rPr lang="pt-BR" sz="2800" spc="-20" dirty="0" smtClean="0">
                <a:latin typeface="Verdana"/>
                <a:cs typeface="Verdana"/>
              </a:rPr>
              <a:t>por</a:t>
            </a:r>
            <a:r>
              <a:rPr sz="2800" spc="-5" dirty="0" smtClean="0">
                <a:latin typeface="Verdana"/>
                <a:cs typeface="Verdana"/>
              </a:rPr>
              <a:t> </a:t>
            </a:r>
            <a:r>
              <a:rPr sz="2800" spc="-95" err="1">
                <a:latin typeface="Verdana"/>
                <a:cs typeface="Verdana"/>
              </a:rPr>
              <a:t>F</a:t>
            </a:r>
            <a:r>
              <a:rPr sz="2800" spc="-30" err="1">
                <a:latin typeface="Verdana"/>
                <a:cs typeface="Verdana"/>
              </a:rPr>
              <a:t>orn</a:t>
            </a:r>
            <a:r>
              <a:rPr sz="2800" spc="-20" err="1">
                <a:latin typeface="Verdana"/>
                <a:cs typeface="Verdana"/>
              </a:rPr>
              <a:t>e</a:t>
            </a:r>
            <a:r>
              <a:rPr sz="2800" spc="-25" err="1">
                <a:latin typeface="Verdana"/>
                <a:cs typeface="Verdana"/>
              </a:rPr>
              <a:t>c</a:t>
            </a:r>
            <a:r>
              <a:rPr sz="2800" spc="-20" err="1">
                <a:latin typeface="Verdana"/>
                <a:cs typeface="Verdana"/>
              </a:rPr>
              <a:t>e</a:t>
            </a:r>
            <a:r>
              <a:rPr sz="2800" spc="-25" err="1">
                <a:latin typeface="Verdana"/>
                <a:cs typeface="Verdana"/>
              </a:rPr>
              <a:t>d</a:t>
            </a:r>
            <a:r>
              <a:rPr sz="2800" spc="-15" err="1">
                <a:latin typeface="Verdana"/>
                <a:cs typeface="Verdana"/>
              </a:rPr>
              <a:t>or</a:t>
            </a:r>
            <a:r>
              <a:rPr sz="2800" spc="-10">
                <a:latin typeface="Verdana"/>
                <a:cs typeface="Verdana"/>
              </a:rPr>
              <a:t> </a:t>
            </a:r>
            <a:r>
              <a:rPr lang="pt-BR" sz="2800" spc="-35" smtClean="0">
                <a:latin typeface="Verdana"/>
                <a:cs typeface="Verdana"/>
              </a:rPr>
              <a:t>AGOSTO</a:t>
            </a:r>
            <a:r>
              <a:rPr lang="pt-BR" sz="2800" spc="15" smtClean="0">
                <a:latin typeface="Verdana"/>
                <a:cs typeface="Verdana"/>
              </a:rPr>
              <a:t>/</a:t>
            </a:r>
            <a:r>
              <a:rPr sz="2800" spc="-25" dirty="0" smtClean="0">
                <a:latin typeface="Verdana"/>
                <a:cs typeface="Verdana"/>
              </a:rPr>
              <a:t>202</a:t>
            </a:r>
            <a:r>
              <a:rPr lang="pt-BR" sz="2800" spc="-20" dirty="0" smtClean="0">
                <a:latin typeface="Verdana"/>
                <a:cs typeface="Verdana"/>
              </a:rPr>
              <a:t>3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44008" y="651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501" y="651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654068"/>
              </p:ext>
            </p:extLst>
          </p:nvPr>
        </p:nvGraphicFramePr>
        <p:xfrm>
          <a:off x="1398588" y="874713"/>
          <a:ext cx="6324600" cy="409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Planilha" r:id="rId4" imgW="5829313" imgH="2524062" progId="Excel.Sheet.12">
                  <p:embed/>
                </p:oleObj>
              </mc:Choice>
              <mc:Fallback>
                <p:oleObj name="Planilha" r:id="rId4" imgW="5829313" imgH="2524062" progId="Excel.Sheet.12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8588" y="874713"/>
                        <a:ext cx="6324600" cy="4090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6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72906"/>
              </p:ext>
            </p:extLst>
          </p:nvPr>
        </p:nvGraphicFramePr>
        <p:xfrm>
          <a:off x="1447800" y="415925"/>
          <a:ext cx="6591300" cy="583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" name="Planilha" r:id="rId3" imgW="5572263" imgH="5248179" progId="Excel.Sheet.12">
                  <p:embed/>
                </p:oleObj>
              </mc:Choice>
              <mc:Fallback>
                <p:oleObj name="Planilha" r:id="rId3" imgW="5572263" imgH="524817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415925"/>
                        <a:ext cx="6591300" cy="583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1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562226"/>
              </p:ext>
            </p:extLst>
          </p:nvPr>
        </p:nvGraphicFramePr>
        <p:xfrm>
          <a:off x="1295400" y="1295400"/>
          <a:ext cx="7153275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Planilha" r:id="rId3" imgW="6038760" imgH="1647828" progId="Excel.Sheet.12">
                  <p:embed/>
                </p:oleObj>
              </mc:Choice>
              <mc:Fallback>
                <p:oleObj name="Planilha" r:id="rId3" imgW="6038760" imgH="1647828" progId="Excel.Sheet.12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1295400"/>
                        <a:ext cx="7153275" cy="183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92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78838" y="633428"/>
            <a:ext cx="7060565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0" marR="5080" indent="-184785">
              <a:lnSpc>
                <a:spcPct val="100000"/>
              </a:lnSpc>
              <a:tabLst>
                <a:tab pos="4482465" algn="l"/>
                <a:tab pos="4835525" algn="l"/>
              </a:tabLst>
            </a:pPr>
            <a:r>
              <a:rPr sz="2400" spc="-5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tituto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 P</a:t>
            </a:r>
            <a:r>
              <a:rPr sz="2400" spc="-5" dirty="0">
                <a:latin typeface="Verdana"/>
                <a:cs typeface="Verdana"/>
              </a:rPr>
              <a:t>rev</a:t>
            </a:r>
            <a:r>
              <a:rPr sz="2400" dirty="0">
                <a:latin typeface="Verdana"/>
                <a:cs typeface="Verdana"/>
              </a:rPr>
              <a:t>id</a:t>
            </a:r>
            <a:r>
              <a:rPr sz="2400" spc="-5" dirty="0">
                <a:latin typeface="Verdana"/>
                <a:cs typeface="Verdana"/>
              </a:rPr>
              <a:t>ê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c</a:t>
            </a:r>
            <a:r>
              <a:rPr sz="2400" dirty="0">
                <a:latin typeface="Verdana"/>
                <a:cs typeface="Verdana"/>
              </a:rPr>
              <a:t>ia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5" dirty="0">
                <a:latin typeface="Verdana"/>
                <a:cs typeface="Verdana"/>
              </a:rPr>
              <a:t>oc</a:t>
            </a:r>
            <a:r>
              <a:rPr sz="2400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l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</a:t>
            </a:r>
            <a:r>
              <a:rPr sz="2400" spc="-5" dirty="0">
                <a:latin typeface="Verdana"/>
                <a:cs typeface="Verdana"/>
              </a:rPr>
              <a:t>o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5" dirty="0">
                <a:latin typeface="Verdana"/>
                <a:cs typeface="Verdana"/>
              </a:rPr>
              <a:t>erv</a:t>
            </a:r>
            <a:r>
              <a:rPr sz="2400" dirty="0">
                <a:latin typeface="Verdana"/>
                <a:cs typeface="Verdana"/>
              </a:rPr>
              <a:t>id</a:t>
            </a:r>
            <a:r>
              <a:rPr sz="2400" spc="-5" dirty="0">
                <a:latin typeface="Verdana"/>
                <a:cs typeface="Verdana"/>
              </a:rPr>
              <a:t>ores </a:t>
            </a:r>
            <a:r>
              <a:rPr sz="2400" dirty="0">
                <a:latin typeface="Verdana"/>
                <a:cs typeface="Verdana"/>
              </a:rPr>
              <a:t>Muni</a:t>
            </a:r>
            <a:r>
              <a:rPr sz="2400" spc="-5" dirty="0">
                <a:latin typeface="Verdana"/>
                <a:cs typeface="Verdana"/>
              </a:rPr>
              <a:t>c</a:t>
            </a:r>
            <a:r>
              <a:rPr sz="2400" dirty="0">
                <a:latin typeface="Verdana"/>
                <a:cs typeface="Verdana"/>
              </a:rPr>
              <a:t>ip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is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qui</a:t>
            </a:r>
            <a:r>
              <a:rPr sz="2400" spc="-45" dirty="0">
                <a:latin typeface="Verdana"/>
                <a:cs typeface="Verdana"/>
              </a:rPr>
              <a:t>r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í-MS	-	</a:t>
            </a:r>
            <a:r>
              <a:rPr sz="2400" spc="-5" dirty="0">
                <a:latin typeface="Verdana"/>
                <a:cs typeface="Verdana"/>
              </a:rPr>
              <a:t>I</a:t>
            </a:r>
            <a:r>
              <a:rPr sz="2400" spc="-150" dirty="0">
                <a:latin typeface="Verdana"/>
                <a:cs typeface="Verdana"/>
              </a:rPr>
              <a:t>T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-5" dirty="0">
                <a:latin typeface="Verdana"/>
                <a:cs typeface="Verdana"/>
              </a:rPr>
              <a:t>QU</a:t>
            </a:r>
            <a:r>
              <a:rPr sz="2400" spc="-40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-PR</a:t>
            </a:r>
            <a:r>
              <a:rPr sz="2400" spc="-5" dirty="0">
                <a:latin typeface="Verdana"/>
                <a:cs typeface="Verdana"/>
              </a:rPr>
              <a:t>EV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9764" y="3260896"/>
            <a:ext cx="7181215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4000" spc="-25" dirty="0">
                <a:latin typeface="Verdana"/>
                <a:cs typeface="Verdana"/>
              </a:rPr>
              <a:t>E</a:t>
            </a:r>
            <a:r>
              <a:rPr sz="4000" spc="-35" dirty="0">
                <a:latin typeface="Verdana"/>
                <a:cs typeface="Verdana"/>
              </a:rPr>
              <a:t>X</a:t>
            </a:r>
            <a:r>
              <a:rPr sz="4000" spc="-25" dirty="0">
                <a:latin typeface="Verdana"/>
                <a:cs typeface="Verdana"/>
              </a:rPr>
              <a:t>EC</a:t>
            </a:r>
            <a:r>
              <a:rPr sz="4000" spc="-30" dirty="0">
                <a:latin typeface="Verdana"/>
                <a:cs typeface="Verdana"/>
              </a:rPr>
              <a:t>U</a:t>
            </a:r>
            <a:r>
              <a:rPr sz="4000" spc="-25" dirty="0">
                <a:latin typeface="Verdana"/>
                <a:cs typeface="Verdana"/>
              </a:rPr>
              <a:t>Ç</a:t>
            </a:r>
            <a:r>
              <a:rPr sz="4000" spc="-30" dirty="0">
                <a:latin typeface="Verdana"/>
                <a:cs typeface="Verdana"/>
              </a:rPr>
              <a:t>ÃO</a:t>
            </a:r>
            <a:r>
              <a:rPr sz="4000" spc="-20" dirty="0">
                <a:latin typeface="Verdana"/>
                <a:cs typeface="Verdana"/>
              </a:rPr>
              <a:t> </a:t>
            </a:r>
            <a:r>
              <a:rPr sz="4000" spc="-40" dirty="0">
                <a:latin typeface="Verdana"/>
                <a:cs typeface="Verdana"/>
              </a:rPr>
              <a:t>O</a:t>
            </a:r>
            <a:r>
              <a:rPr sz="4000" spc="-25" dirty="0">
                <a:latin typeface="Verdana"/>
                <a:cs typeface="Verdana"/>
              </a:rPr>
              <a:t>RÇ</a:t>
            </a:r>
            <a:r>
              <a:rPr sz="4000" spc="-35" dirty="0">
                <a:latin typeface="Verdana"/>
                <a:cs typeface="Verdana"/>
              </a:rPr>
              <a:t>AM</a:t>
            </a:r>
            <a:r>
              <a:rPr sz="4000" spc="-25" dirty="0">
                <a:latin typeface="Verdana"/>
                <a:cs typeface="Verdana"/>
              </a:rPr>
              <a:t>E</a:t>
            </a:r>
            <a:r>
              <a:rPr sz="4000" spc="-35" dirty="0">
                <a:latin typeface="Verdana"/>
                <a:cs typeface="Verdana"/>
              </a:rPr>
              <a:t>NT</a:t>
            </a:r>
            <a:r>
              <a:rPr sz="4000" spc="-30" dirty="0">
                <a:latin typeface="Verdana"/>
                <a:cs typeface="Verdana"/>
              </a:rPr>
              <a:t>Á</a:t>
            </a:r>
            <a:r>
              <a:rPr sz="4000" spc="-25" dirty="0">
                <a:latin typeface="Verdana"/>
                <a:cs typeface="Verdana"/>
              </a:rPr>
              <a:t>RI</a:t>
            </a:r>
            <a:r>
              <a:rPr sz="4000" spc="-30" dirty="0">
                <a:latin typeface="Verdana"/>
                <a:cs typeface="Verdana"/>
              </a:rPr>
              <a:t>A</a:t>
            </a:r>
            <a:r>
              <a:rPr sz="4000" spc="-15" dirty="0">
                <a:latin typeface="Verdana"/>
                <a:cs typeface="Verdana"/>
              </a:rPr>
              <a:t> </a:t>
            </a:r>
            <a:r>
              <a:rPr sz="4000" spc="-25" dirty="0">
                <a:latin typeface="Verdana"/>
                <a:cs typeface="Verdana"/>
              </a:rPr>
              <a:t>RE</a:t>
            </a:r>
            <a:r>
              <a:rPr sz="4000" spc="-30" dirty="0">
                <a:latin typeface="Verdana"/>
                <a:cs typeface="Verdana"/>
              </a:rPr>
              <a:t>A</a:t>
            </a:r>
            <a:r>
              <a:rPr sz="4000" spc="-35" dirty="0">
                <a:latin typeface="Verdana"/>
                <a:cs typeface="Verdana"/>
              </a:rPr>
              <a:t>L</a:t>
            </a:r>
            <a:r>
              <a:rPr sz="4000" spc="-30" dirty="0">
                <a:latin typeface="Verdana"/>
                <a:cs typeface="Verdana"/>
              </a:rPr>
              <a:t>IZADA</a:t>
            </a:r>
            <a:r>
              <a:rPr sz="4000" spc="20" dirty="0">
                <a:latin typeface="Verdana"/>
                <a:cs typeface="Verdana"/>
              </a:rPr>
              <a:t> </a:t>
            </a:r>
            <a:r>
              <a:rPr sz="4000" spc="-35" dirty="0">
                <a:latin typeface="Verdana"/>
                <a:cs typeface="Verdana"/>
              </a:rPr>
              <a:t>NO</a:t>
            </a:r>
            <a:r>
              <a:rPr sz="4000" spc="5" dirty="0">
                <a:latin typeface="Verdana"/>
                <a:cs typeface="Verdana"/>
              </a:rPr>
              <a:t> </a:t>
            </a:r>
            <a:r>
              <a:rPr sz="4000" spc="-35" dirty="0">
                <a:latin typeface="Verdana"/>
                <a:cs typeface="Verdana"/>
              </a:rPr>
              <a:t>M</a:t>
            </a:r>
            <a:r>
              <a:rPr sz="4000" spc="-25" dirty="0">
                <a:latin typeface="Verdana"/>
                <a:cs typeface="Verdana"/>
              </a:rPr>
              <a:t>Ê</a:t>
            </a:r>
            <a:r>
              <a:rPr sz="4000" spc="-30" dirty="0">
                <a:latin typeface="Verdana"/>
                <a:cs typeface="Verdana"/>
              </a:rPr>
              <a:t>S</a:t>
            </a:r>
            <a:r>
              <a:rPr sz="4000" spc="10" dirty="0">
                <a:latin typeface="Verdana"/>
                <a:cs typeface="Verdana"/>
              </a:rPr>
              <a:t> </a:t>
            </a:r>
            <a:r>
              <a:rPr sz="4000" spc="-30" dirty="0">
                <a:latin typeface="Verdana"/>
                <a:cs typeface="Verdana"/>
              </a:rPr>
              <a:t>DE</a:t>
            </a:r>
            <a:r>
              <a:rPr sz="4000" spc="-25" dirty="0">
                <a:latin typeface="Verdana"/>
                <a:cs typeface="Verdana"/>
              </a:rPr>
              <a:t> </a:t>
            </a:r>
            <a:r>
              <a:rPr lang="pt-BR" sz="4000" spc="-25" dirty="0" smtClean="0">
                <a:latin typeface="Verdana"/>
                <a:cs typeface="Verdana"/>
              </a:rPr>
              <a:t>AGOSTO</a:t>
            </a:r>
            <a:r>
              <a:rPr sz="4000" spc="-30" dirty="0" smtClean="0">
                <a:latin typeface="Verdana"/>
                <a:cs typeface="Verdana"/>
              </a:rPr>
              <a:t>/202</a:t>
            </a:r>
            <a:r>
              <a:rPr lang="pt-BR" sz="4000" spc="-30" dirty="0" smtClean="0">
                <a:latin typeface="Verdana"/>
                <a:cs typeface="Verdana"/>
              </a:rPr>
              <a:t>3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0062" y="642937"/>
            <a:ext cx="609599" cy="5667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78838" y="512778"/>
            <a:ext cx="7060565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0" marR="5080" indent="-184785">
              <a:lnSpc>
                <a:spcPct val="100000"/>
              </a:lnSpc>
              <a:tabLst>
                <a:tab pos="4482465" algn="l"/>
                <a:tab pos="4835525" algn="l"/>
              </a:tabLst>
            </a:pPr>
            <a:r>
              <a:rPr sz="2400" spc="-5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tituto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 P</a:t>
            </a:r>
            <a:r>
              <a:rPr sz="2400" spc="-5" dirty="0">
                <a:latin typeface="Verdana"/>
                <a:cs typeface="Verdana"/>
              </a:rPr>
              <a:t>rev</a:t>
            </a:r>
            <a:r>
              <a:rPr sz="2400" dirty="0">
                <a:latin typeface="Verdana"/>
                <a:cs typeface="Verdana"/>
              </a:rPr>
              <a:t>id</a:t>
            </a:r>
            <a:r>
              <a:rPr sz="2400" spc="-5" dirty="0">
                <a:latin typeface="Verdana"/>
                <a:cs typeface="Verdana"/>
              </a:rPr>
              <a:t>ê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c</a:t>
            </a:r>
            <a:r>
              <a:rPr sz="2400" dirty="0">
                <a:latin typeface="Verdana"/>
                <a:cs typeface="Verdana"/>
              </a:rPr>
              <a:t>ia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5" dirty="0">
                <a:latin typeface="Verdana"/>
                <a:cs typeface="Verdana"/>
              </a:rPr>
              <a:t>oc</a:t>
            </a:r>
            <a:r>
              <a:rPr sz="2400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l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</a:t>
            </a:r>
            <a:r>
              <a:rPr sz="2400" spc="-5" dirty="0">
                <a:latin typeface="Verdana"/>
                <a:cs typeface="Verdana"/>
              </a:rPr>
              <a:t>o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5" dirty="0">
                <a:latin typeface="Verdana"/>
                <a:cs typeface="Verdana"/>
              </a:rPr>
              <a:t>erv</a:t>
            </a:r>
            <a:r>
              <a:rPr sz="2400" dirty="0">
                <a:latin typeface="Verdana"/>
                <a:cs typeface="Verdana"/>
              </a:rPr>
              <a:t>id</a:t>
            </a:r>
            <a:r>
              <a:rPr sz="2400" spc="-5" dirty="0">
                <a:latin typeface="Verdana"/>
                <a:cs typeface="Verdana"/>
              </a:rPr>
              <a:t>ores </a:t>
            </a:r>
            <a:r>
              <a:rPr sz="2400" dirty="0">
                <a:latin typeface="Verdana"/>
                <a:cs typeface="Verdana"/>
              </a:rPr>
              <a:t>Muni</a:t>
            </a:r>
            <a:r>
              <a:rPr sz="2400" spc="-5" dirty="0">
                <a:latin typeface="Verdana"/>
                <a:cs typeface="Verdana"/>
              </a:rPr>
              <a:t>c</a:t>
            </a:r>
            <a:r>
              <a:rPr sz="2400" dirty="0">
                <a:latin typeface="Verdana"/>
                <a:cs typeface="Verdana"/>
              </a:rPr>
              <a:t>ip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is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qui</a:t>
            </a:r>
            <a:r>
              <a:rPr sz="2400" spc="-45" dirty="0">
                <a:latin typeface="Verdana"/>
                <a:cs typeface="Verdana"/>
              </a:rPr>
              <a:t>r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í-MS	-	</a:t>
            </a:r>
            <a:r>
              <a:rPr sz="2400" spc="-5" dirty="0">
                <a:latin typeface="Verdana"/>
                <a:cs typeface="Verdana"/>
              </a:rPr>
              <a:t>I</a:t>
            </a:r>
            <a:r>
              <a:rPr sz="2400" spc="-150" dirty="0">
                <a:latin typeface="Verdana"/>
                <a:cs typeface="Verdana"/>
              </a:rPr>
              <a:t>T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-5" dirty="0">
                <a:latin typeface="Verdana"/>
                <a:cs typeface="Verdana"/>
              </a:rPr>
              <a:t>QU</a:t>
            </a:r>
            <a:r>
              <a:rPr sz="2400" spc="-40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-PR</a:t>
            </a:r>
            <a:r>
              <a:rPr sz="2400" spc="-5" dirty="0">
                <a:latin typeface="Verdana"/>
                <a:cs typeface="Verdana"/>
              </a:rPr>
              <a:t>EV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420" y="2779410"/>
            <a:ext cx="7741920" cy="142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IN</a:t>
            </a:r>
            <a:r>
              <a:rPr sz="2400" b="1" dirty="0">
                <a:latin typeface="Verdana"/>
                <a:cs typeface="Verdana"/>
              </a:rPr>
              <a:t>S</a:t>
            </a:r>
            <a:r>
              <a:rPr sz="2400" b="1" spc="-5" dirty="0">
                <a:latin typeface="Verdana"/>
                <a:cs typeface="Verdana"/>
              </a:rPr>
              <a:t>TITUT</a:t>
            </a: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3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DE P</a:t>
            </a:r>
            <a:r>
              <a:rPr sz="2400" b="1" spc="-5" dirty="0">
                <a:latin typeface="Verdana"/>
                <a:cs typeface="Verdana"/>
              </a:rPr>
              <a:t>R</a:t>
            </a:r>
            <a:r>
              <a:rPr sz="2400" b="1" dirty="0">
                <a:latin typeface="Verdana"/>
                <a:cs typeface="Verdana"/>
              </a:rPr>
              <a:t>EV</a:t>
            </a:r>
            <a:r>
              <a:rPr sz="2400" b="1" spc="-5" dirty="0">
                <a:latin typeface="Verdana"/>
                <a:cs typeface="Verdana"/>
              </a:rPr>
              <a:t>I</a:t>
            </a:r>
            <a:r>
              <a:rPr sz="2400" b="1" dirty="0">
                <a:latin typeface="Verdana"/>
                <a:cs typeface="Verdana"/>
              </a:rPr>
              <a:t>DÊ</a:t>
            </a:r>
            <a:r>
              <a:rPr sz="2400" b="1" spc="-5" dirty="0">
                <a:latin typeface="Verdana"/>
                <a:cs typeface="Verdana"/>
              </a:rPr>
              <a:t>N</a:t>
            </a:r>
            <a:r>
              <a:rPr sz="2400" b="1" dirty="0">
                <a:latin typeface="Verdana"/>
                <a:cs typeface="Verdana"/>
              </a:rPr>
              <a:t>C</a:t>
            </a:r>
            <a:r>
              <a:rPr sz="2400" b="1" spc="-5" dirty="0">
                <a:latin typeface="Verdana"/>
                <a:cs typeface="Verdana"/>
              </a:rPr>
              <a:t>I</a:t>
            </a:r>
            <a:r>
              <a:rPr sz="2400" b="1" dirty="0">
                <a:latin typeface="Verdana"/>
                <a:cs typeface="Verdana"/>
              </a:rPr>
              <a:t>A </a:t>
            </a:r>
            <a:r>
              <a:rPr sz="2400" b="1" spc="-5" dirty="0">
                <a:latin typeface="Verdana"/>
                <a:cs typeface="Verdana"/>
              </a:rPr>
              <a:t>IN</a:t>
            </a:r>
            <a:r>
              <a:rPr sz="2400" b="1" dirty="0">
                <a:latin typeface="Verdana"/>
                <a:cs typeface="Verdana"/>
              </a:rPr>
              <a:t>FO</a:t>
            </a:r>
            <a:r>
              <a:rPr sz="2400" b="1" spc="-5" dirty="0">
                <a:latin typeface="Verdana"/>
                <a:cs typeface="Verdana"/>
              </a:rPr>
              <a:t>R</a:t>
            </a:r>
            <a:r>
              <a:rPr sz="2400" b="1" dirty="0">
                <a:latin typeface="Verdana"/>
                <a:cs typeface="Verdana"/>
              </a:rPr>
              <a:t>M</a:t>
            </a:r>
            <a:r>
              <a:rPr sz="2400" b="1" spc="-5" dirty="0">
                <a:latin typeface="Verdana"/>
                <a:cs typeface="Verdana"/>
              </a:rPr>
              <a:t>AN</a:t>
            </a:r>
            <a:r>
              <a:rPr sz="2400" b="1" dirty="0">
                <a:latin typeface="Verdana"/>
                <a:cs typeface="Verdana"/>
              </a:rPr>
              <a:t>DO</a:t>
            </a:r>
            <a:r>
              <a:rPr sz="2400" b="1" spc="1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A</a:t>
            </a:r>
            <a:r>
              <a:rPr sz="2400" b="1" dirty="0">
                <a:latin typeface="Verdana"/>
                <a:cs typeface="Verdana"/>
              </a:rPr>
              <a:t>OS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CO</a:t>
            </a:r>
            <a:r>
              <a:rPr sz="2400" b="1" spc="-5" dirty="0">
                <a:latin typeface="Verdana"/>
                <a:cs typeface="Verdana"/>
              </a:rPr>
              <a:t>N</a:t>
            </a:r>
            <a:r>
              <a:rPr sz="2400" b="1" dirty="0">
                <a:latin typeface="Verdana"/>
                <a:cs typeface="Verdana"/>
              </a:rPr>
              <a:t>SE</a:t>
            </a:r>
            <a:r>
              <a:rPr sz="2400" b="1" spc="-5" dirty="0">
                <a:latin typeface="Verdana"/>
                <a:cs typeface="Verdana"/>
              </a:rPr>
              <a:t>LH</a:t>
            </a:r>
            <a:r>
              <a:rPr sz="2400" b="1" dirty="0">
                <a:latin typeface="Verdana"/>
                <a:cs typeface="Verdana"/>
              </a:rPr>
              <a:t>E</a:t>
            </a:r>
            <a:r>
              <a:rPr sz="2400" b="1" spc="-5" dirty="0">
                <a:latin typeface="Verdana"/>
                <a:cs typeface="Verdana"/>
              </a:rPr>
              <a:t>IR</a:t>
            </a:r>
            <a:r>
              <a:rPr sz="2400" b="1" dirty="0">
                <a:latin typeface="Verdana"/>
                <a:cs typeface="Verdana"/>
              </a:rPr>
              <a:t>OS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Verdana"/>
                <a:cs typeface="Verdana"/>
              </a:rPr>
              <a:t>Q</a:t>
            </a:r>
            <a:r>
              <a:rPr sz="2400" b="1" spc="-5" dirty="0">
                <a:solidFill>
                  <a:srgbClr val="FF0000"/>
                </a:solidFill>
                <a:latin typeface="Verdana"/>
                <a:cs typeface="Verdana"/>
              </a:rPr>
              <a:t>UANT</a:t>
            </a:r>
            <a:r>
              <a:rPr sz="2400" b="1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400" b="1" dirty="0">
                <a:latin typeface="Verdana"/>
                <a:cs typeface="Verdana"/>
              </a:rPr>
              <a:t>, </a:t>
            </a:r>
            <a:r>
              <a:rPr sz="2400" b="1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400" b="1" spc="-5" dirty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sz="2400" b="1" dirty="0">
                <a:solidFill>
                  <a:srgbClr val="FF0000"/>
                </a:solidFill>
                <a:latin typeface="Verdana"/>
                <a:cs typeface="Verdana"/>
              </a:rPr>
              <a:t>DE </a:t>
            </a:r>
            <a:r>
              <a:rPr sz="2400" b="1" dirty="0">
                <a:latin typeface="Verdana"/>
                <a:cs typeface="Verdana"/>
              </a:rPr>
              <a:t>E</a:t>
            </a:r>
            <a:r>
              <a:rPr sz="2400" b="1" spc="10" dirty="0"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Verdana"/>
                <a:cs typeface="Verdana"/>
              </a:rPr>
              <a:t>COMO</a:t>
            </a:r>
            <a:r>
              <a:rPr sz="2400" b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ES</a:t>
            </a:r>
            <a:r>
              <a:rPr sz="2400" b="1" spc="-5" dirty="0">
                <a:latin typeface="Verdana"/>
                <a:cs typeface="Verdana"/>
              </a:rPr>
              <a:t>TÃ</a:t>
            </a: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SE</a:t>
            </a:r>
            <a:r>
              <a:rPr sz="2400" b="1" spc="-5" dirty="0">
                <a:latin typeface="Verdana"/>
                <a:cs typeface="Verdana"/>
              </a:rPr>
              <a:t>N</a:t>
            </a:r>
            <a:r>
              <a:rPr sz="2400" b="1" dirty="0">
                <a:latin typeface="Verdana"/>
                <a:cs typeface="Verdana"/>
              </a:rPr>
              <a:t>DO</a:t>
            </a:r>
            <a:r>
              <a:rPr sz="2400" b="1" spc="-5" dirty="0">
                <a:latin typeface="Verdana"/>
                <a:cs typeface="Verdana"/>
              </a:rPr>
              <a:t> A</a:t>
            </a:r>
            <a:r>
              <a:rPr sz="2400" b="1" dirty="0">
                <a:latin typeface="Verdana"/>
                <a:cs typeface="Verdana"/>
              </a:rPr>
              <a:t>P</a:t>
            </a:r>
            <a:r>
              <a:rPr sz="2400" b="1" spc="-5" dirty="0">
                <a:latin typeface="Verdana"/>
                <a:cs typeface="Verdana"/>
              </a:rPr>
              <a:t>LI</a:t>
            </a:r>
            <a:r>
              <a:rPr sz="2400" b="1" dirty="0">
                <a:latin typeface="Verdana"/>
                <a:cs typeface="Verdana"/>
              </a:rPr>
              <a:t>C</a:t>
            </a:r>
            <a:r>
              <a:rPr sz="2400" b="1" spc="-5" dirty="0">
                <a:latin typeface="Verdana"/>
                <a:cs typeface="Verdana"/>
              </a:rPr>
              <a:t>A</a:t>
            </a:r>
            <a:r>
              <a:rPr sz="2400" b="1" dirty="0">
                <a:latin typeface="Verdana"/>
                <a:cs typeface="Verdana"/>
              </a:rPr>
              <a:t>DOS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OS </a:t>
            </a:r>
            <a:r>
              <a:rPr sz="2400" b="1" spc="-5" dirty="0">
                <a:latin typeface="Verdana"/>
                <a:cs typeface="Verdana"/>
              </a:rPr>
              <a:t>R</a:t>
            </a:r>
            <a:r>
              <a:rPr sz="2400" b="1" dirty="0">
                <a:latin typeface="Verdana"/>
                <a:cs typeface="Verdana"/>
              </a:rPr>
              <a:t>EC</a:t>
            </a:r>
            <a:r>
              <a:rPr sz="2400" b="1" spc="-5" dirty="0">
                <a:latin typeface="Verdana"/>
                <a:cs typeface="Verdana"/>
              </a:rPr>
              <a:t>UR</a:t>
            </a:r>
            <a:r>
              <a:rPr sz="2400" b="1" dirty="0">
                <a:latin typeface="Verdana"/>
                <a:cs typeface="Verdana"/>
              </a:rPr>
              <a:t>SOS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DO</a:t>
            </a:r>
            <a:r>
              <a:rPr sz="2400" b="1" spc="-5" dirty="0">
                <a:latin typeface="Verdana"/>
                <a:cs typeface="Verdana"/>
              </a:rPr>
              <a:t> R</a:t>
            </a:r>
            <a:r>
              <a:rPr sz="2400" b="1" dirty="0">
                <a:latin typeface="Verdana"/>
                <a:cs typeface="Verdana"/>
              </a:rPr>
              <a:t>PPS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0062" y="642937"/>
            <a:ext cx="609599" cy="5667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70213" y="571833"/>
            <a:ext cx="42748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785" marR="5080" indent="-553720">
              <a:lnSpc>
                <a:spcPct val="100000"/>
              </a:lnSpc>
            </a:pP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-5" dirty="0">
                <a:latin typeface="Verdana"/>
                <a:cs typeface="Verdana"/>
              </a:rPr>
              <a:t>R</a:t>
            </a:r>
            <a:r>
              <a:rPr sz="2400" b="1" dirty="0">
                <a:latin typeface="Verdana"/>
                <a:cs typeface="Verdana"/>
              </a:rPr>
              <a:t>Ç</a:t>
            </a:r>
            <a:r>
              <a:rPr sz="2400" b="1" spc="-5" dirty="0">
                <a:latin typeface="Verdana"/>
                <a:cs typeface="Verdana"/>
              </a:rPr>
              <a:t>A</a:t>
            </a:r>
            <a:r>
              <a:rPr sz="2400" b="1" dirty="0">
                <a:latin typeface="Verdana"/>
                <a:cs typeface="Verdana"/>
              </a:rPr>
              <a:t>ME</a:t>
            </a:r>
            <a:r>
              <a:rPr sz="2400" b="1" spc="-5" dirty="0">
                <a:latin typeface="Verdana"/>
                <a:cs typeface="Verdana"/>
              </a:rPr>
              <a:t>NT</a:t>
            </a: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P</a:t>
            </a:r>
            <a:r>
              <a:rPr sz="2400" b="1" spc="-5" dirty="0">
                <a:latin typeface="Verdana"/>
                <a:cs typeface="Verdana"/>
              </a:rPr>
              <a:t>R</a:t>
            </a: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-5" dirty="0">
                <a:latin typeface="Verdana"/>
                <a:cs typeface="Verdana"/>
              </a:rPr>
              <a:t>GRA</a:t>
            </a:r>
            <a:r>
              <a:rPr sz="2400" b="1" dirty="0">
                <a:latin typeface="Verdana"/>
                <a:cs typeface="Verdana"/>
              </a:rPr>
              <a:t>MA EXE</a:t>
            </a:r>
            <a:r>
              <a:rPr sz="2400" b="1" spc="-5" dirty="0">
                <a:latin typeface="Verdana"/>
                <a:cs typeface="Verdana"/>
              </a:rPr>
              <a:t>R</a:t>
            </a:r>
            <a:r>
              <a:rPr sz="2400" b="1" dirty="0">
                <a:latin typeface="Verdana"/>
                <a:cs typeface="Verdana"/>
              </a:rPr>
              <a:t>C</a:t>
            </a:r>
            <a:r>
              <a:rPr sz="2400" b="1" spc="-5" dirty="0">
                <a:latin typeface="Verdana"/>
                <a:cs typeface="Verdana"/>
              </a:rPr>
              <a:t>Í</a:t>
            </a:r>
            <a:r>
              <a:rPr sz="2400" b="1" dirty="0">
                <a:latin typeface="Verdana"/>
                <a:cs typeface="Verdana"/>
              </a:rPr>
              <a:t>C</a:t>
            </a:r>
            <a:r>
              <a:rPr sz="2400" b="1" spc="-5" dirty="0">
                <a:latin typeface="Verdana"/>
                <a:cs typeface="Verdana"/>
              </a:rPr>
              <a:t>I</a:t>
            </a: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-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spc="-5" dirty="0" smtClean="0">
                <a:latin typeface="Verdana"/>
                <a:cs typeface="Verdana"/>
              </a:rPr>
              <a:t>202</a:t>
            </a:r>
            <a:r>
              <a:rPr lang="pt-BR" sz="2400" b="1" spc="-5" dirty="0" smtClean="0">
                <a:latin typeface="Verdana"/>
                <a:cs typeface="Verdana"/>
              </a:rPr>
              <a:t>3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8065" y="2738807"/>
            <a:ext cx="6496685" cy="14927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135">
              <a:lnSpc>
                <a:spcPct val="100000"/>
              </a:lnSpc>
            </a:pPr>
            <a:r>
              <a:rPr sz="3200" b="1" dirty="0" smtClean="0">
                <a:latin typeface="Verdana"/>
                <a:cs typeface="Verdana"/>
              </a:rPr>
              <a:t>R</a:t>
            </a:r>
            <a:r>
              <a:rPr sz="3200" b="1" spc="-5" dirty="0" smtClean="0">
                <a:latin typeface="Verdana"/>
                <a:cs typeface="Verdana"/>
              </a:rPr>
              <a:t>ECE</a:t>
            </a:r>
            <a:r>
              <a:rPr sz="3200" b="1" dirty="0" smtClean="0">
                <a:latin typeface="Verdana"/>
                <a:cs typeface="Verdana"/>
              </a:rPr>
              <a:t>I</a:t>
            </a:r>
            <a:r>
              <a:rPr sz="3200" b="1" spc="-5" dirty="0" smtClean="0">
                <a:latin typeface="Verdana"/>
                <a:cs typeface="Verdana"/>
              </a:rPr>
              <a:t>TA</a:t>
            </a:r>
            <a:r>
              <a:rPr sz="3200" b="1" spc="5" dirty="0" smtClean="0">
                <a:latin typeface="Verdana"/>
                <a:cs typeface="Verdana"/>
              </a:rPr>
              <a:t>S</a:t>
            </a:r>
            <a:r>
              <a:rPr sz="3200" b="1" dirty="0" smtClean="0">
                <a:latin typeface="Verdana"/>
                <a:cs typeface="Verdana"/>
              </a:rPr>
              <a:t>: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R$</a:t>
            </a:r>
            <a:r>
              <a:rPr lang="pt-BR" sz="3200" b="1" dirty="0" smtClean="0">
                <a:solidFill>
                  <a:srgbClr val="FF0000"/>
                </a:solidFill>
                <a:latin typeface="Verdana"/>
                <a:cs typeface="Verdana"/>
              </a:rPr>
              <a:t>10</a:t>
            </a:r>
            <a:r>
              <a:rPr sz="3200" b="1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lang="pt-BR" sz="3200" b="1" dirty="0" smtClean="0">
                <a:solidFill>
                  <a:srgbClr val="FF0000"/>
                </a:solidFill>
                <a:latin typeface="Verdana"/>
                <a:cs typeface="Verdana"/>
              </a:rPr>
              <a:t>35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3200" b="1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000</a:t>
            </a:r>
            <a:r>
              <a:rPr sz="3200" b="1" spc="-5" dirty="0" smtClean="0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00</a:t>
            </a:r>
            <a:endParaRPr sz="3200" dirty="0">
              <a:solidFill>
                <a:srgbClr val="FF0000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dirty="0" smtClean="0">
                <a:latin typeface="Verdana"/>
                <a:cs typeface="Verdana"/>
              </a:rPr>
              <a:t>D</a:t>
            </a:r>
            <a:r>
              <a:rPr sz="3200" b="1" spc="-5" dirty="0" smtClean="0">
                <a:latin typeface="Verdana"/>
                <a:cs typeface="Verdana"/>
              </a:rPr>
              <a:t>E</a:t>
            </a:r>
            <a:r>
              <a:rPr sz="3200" b="1" spc="5" dirty="0" smtClean="0">
                <a:latin typeface="Verdana"/>
                <a:cs typeface="Verdana"/>
              </a:rPr>
              <a:t>S</a:t>
            </a:r>
            <a:r>
              <a:rPr sz="3200" b="1" dirty="0" smtClean="0">
                <a:latin typeface="Verdana"/>
                <a:cs typeface="Verdana"/>
              </a:rPr>
              <a:t>P</a:t>
            </a:r>
            <a:r>
              <a:rPr sz="3200" b="1" spc="-5" dirty="0" smtClean="0">
                <a:latin typeface="Verdana"/>
                <a:cs typeface="Verdana"/>
              </a:rPr>
              <a:t>E</a:t>
            </a:r>
            <a:r>
              <a:rPr sz="3200" b="1" spc="5" dirty="0" smtClean="0">
                <a:latin typeface="Verdana"/>
                <a:cs typeface="Verdana"/>
              </a:rPr>
              <a:t>S</a:t>
            </a:r>
            <a:r>
              <a:rPr sz="3200" b="1" spc="-5" dirty="0" smtClean="0">
                <a:latin typeface="Verdana"/>
                <a:cs typeface="Verdana"/>
              </a:rPr>
              <a:t>A</a:t>
            </a:r>
            <a:r>
              <a:rPr sz="3200" b="1" spc="5" dirty="0" smtClean="0">
                <a:latin typeface="Verdana"/>
                <a:cs typeface="Verdana"/>
              </a:rPr>
              <a:t>S</a:t>
            </a:r>
            <a:r>
              <a:rPr sz="3200" b="1" dirty="0" smtClean="0">
                <a:latin typeface="Verdana"/>
                <a:cs typeface="Verdana"/>
              </a:rPr>
              <a:t>: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R$</a:t>
            </a:r>
            <a:r>
              <a:rPr lang="pt-BR" sz="3200" b="1" dirty="0" smtClean="0">
                <a:solidFill>
                  <a:srgbClr val="FF0000"/>
                </a:solidFill>
                <a:latin typeface="Verdana"/>
                <a:cs typeface="Verdana"/>
              </a:rPr>
              <a:t>10</a:t>
            </a:r>
            <a:r>
              <a:rPr sz="3200" b="1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lang="pt-BR" sz="3200" b="1" dirty="0" smtClean="0">
                <a:solidFill>
                  <a:srgbClr val="FF0000"/>
                </a:solidFill>
                <a:latin typeface="Verdana"/>
                <a:cs typeface="Verdana"/>
              </a:rPr>
              <a:t>35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3200" b="1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000</a:t>
            </a:r>
            <a:r>
              <a:rPr sz="3200" b="1" spc="-5" dirty="0" smtClean="0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00</a:t>
            </a:r>
            <a:endParaRPr sz="32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00098" y="426216"/>
            <a:ext cx="547370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Verdana"/>
                <a:cs typeface="Verdana"/>
              </a:rPr>
              <a:t>E</a:t>
            </a:r>
            <a:r>
              <a:rPr sz="2800" spc="-20" dirty="0">
                <a:latin typeface="Verdana"/>
                <a:cs typeface="Verdana"/>
              </a:rPr>
              <a:t>X</a:t>
            </a:r>
            <a:r>
              <a:rPr sz="2800" spc="-15" dirty="0">
                <a:latin typeface="Verdana"/>
                <a:cs typeface="Verdana"/>
              </a:rPr>
              <a:t>T</a:t>
            </a:r>
            <a:r>
              <a:rPr sz="2800" spc="-20" dirty="0">
                <a:latin typeface="Verdana"/>
                <a:cs typeface="Verdana"/>
              </a:rPr>
              <a:t>R</a:t>
            </a:r>
            <a:r>
              <a:rPr sz="2800" spc="-195" dirty="0">
                <a:latin typeface="Verdana"/>
                <a:cs typeface="Verdana"/>
              </a:rPr>
              <a:t>A</a:t>
            </a:r>
            <a:r>
              <a:rPr sz="2800" spc="-90" dirty="0">
                <a:latin typeface="Verdana"/>
                <a:cs typeface="Verdana"/>
              </a:rPr>
              <a:t>T</a:t>
            </a:r>
            <a:r>
              <a:rPr sz="2800" spc="-25" dirty="0">
                <a:latin typeface="Verdana"/>
                <a:cs typeface="Verdana"/>
              </a:rPr>
              <a:t>O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R</a:t>
            </a:r>
            <a:r>
              <a:rPr sz="2800" spc="-25" dirty="0">
                <a:latin typeface="Verdana"/>
                <a:cs typeface="Verdana"/>
              </a:rPr>
              <a:t>E</a:t>
            </a:r>
            <a:r>
              <a:rPr sz="2800" spc="-20" dirty="0">
                <a:latin typeface="Verdana"/>
                <a:cs typeface="Verdana"/>
              </a:rPr>
              <a:t>CEI</a:t>
            </a:r>
            <a:r>
              <a:rPr sz="2800" spc="-185" dirty="0">
                <a:latin typeface="Verdana"/>
                <a:cs typeface="Verdana"/>
              </a:rPr>
              <a:t>T</a:t>
            </a:r>
            <a:r>
              <a:rPr sz="2800" spc="-20" dirty="0">
                <a:latin typeface="Verdana"/>
                <a:cs typeface="Verdana"/>
              </a:rPr>
              <a:t>A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E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DES</a:t>
            </a:r>
            <a:r>
              <a:rPr sz="2800" spc="-15" dirty="0">
                <a:latin typeface="Verdana"/>
                <a:cs typeface="Verdana"/>
              </a:rPr>
              <a:t>P</a:t>
            </a:r>
            <a:r>
              <a:rPr sz="2800" spc="-25" dirty="0">
                <a:latin typeface="Verdana"/>
                <a:cs typeface="Verdana"/>
              </a:rPr>
              <a:t>E</a:t>
            </a:r>
            <a:r>
              <a:rPr sz="2800" spc="-50" dirty="0">
                <a:latin typeface="Verdana"/>
                <a:cs typeface="Verdana"/>
              </a:rPr>
              <a:t>S</a:t>
            </a:r>
            <a:r>
              <a:rPr sz="2800" spc="-20" dirty="0">
                <a:latin typeface="Verdana"/>
                <a:cs typeface="Verdana"/>
              </a:rPr>
              <a:t>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57245" y="2074863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624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294464"/>
              </p:ext>
            </p:extLst>
          </p:nvPr>
        </p:nvGraphicFramePr>
        <p:xfrm>
          <a:off x="1800225" y="1895475"/>
          <a:ext cx="5534025" cy="390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Planilha" r:id="rId4" imgW="5534182" imgH="3905363" progId="Excel.Sheet.12">
                  <p:embed/>
                </p:oleObj>
              </mc:Choice>
              <mc:Fallback>
                <p:oleObj name="Planilha" r:id="rId4" imgW="5534182" imgH="390536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0225" y="1895475"/>
                        <a:ext cx="5534025" cy="3905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9185" y="227028"/>
            <a:ext cx="7730490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74900" marR="5080" indent="-23622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DE</a:t>
            </a:r>
            <a:r>
              <a:rPr sz="2400" dirty="0">
                <a:latin typeface="Verdana"/>
                <a:cs typeface="Verdana"/>
              </a:rPr>
              <a:t>M</a:t>
            </a:r>
            <a:r>
              <a:rPr sz="2400" spc="-5" dirty="0">
                <a:latin typeface="Verdana"/>
                <a:cs typeface="Verdana"/>
              </a:rPr>
              <a:t>O</a:t>
            </a:r>
            <a:r>
              <a:rPr sz="2400" dirty="0">
                <a:latin typeface="Verdana"/>
                <a:cs typeface="Verdana"/>
              </a:rPr>
              <a:t>NS</a:t>
            </a:r>
            <a:r>
              <a:rPr sz="2400" spc="-5" dirty="0">
                <a:latin typeface="Verdana"/>
                <a:cs typeface="Verdana"/>
              </a:rPr>
              <a:t>T</a:t>
            </a:r>
            <a:r>
              <a:rPr sz="2400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5" dirty="0">
                <a:latin typeface="Verdana"/>
                <a:cs typeface="Verdana"/>
              </a:rPr>
              <a:t>TI</a:t>
            </a:r>
            <a:r>
              <a:rPr sz="2400" dirty="0">
                <a:latin typeface="Verdana"/>
                <a:cs typeface="Verdana"/>
              </a:rPr>
              <a:t>VO </a:t>
            </a:r>
            <a:r>
              <a:rPr sz="2400" spc="-5" dirty="0">
                <a:latin typeface="Verdana"/>
                <a:cs typeface="Verdana"/>
              </a:rPr>
              <a:t>D</a:t>
            </a:r>
            <a:r>
              <a:rPr sz="2400" spc="-10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5" dirty="0">
                <a:latin typeface="Verdana"/>
                <a:cs typeface="Verdana"/>
              </a:rPr>
              <a:t> DE</a:t>
            </a:r>
            <a:r>
              <a:rPr sz="2400" dirty="0">
                <a:latin typeface="Verdana"/>
                <a:cs typeface="Verdana"/>
              </a:rPr>
              <a:t>SP</a:t>
            </a:r>
            <a:r>
              <a:rPr sz="2400" spc="-5" dirty="0">
                <a:latin typeface="Verdana"/>
                <a:cs typeface="Verdana"/>
              </a:rPr>
              <a:t>E</a:t>
            </a:r>
            <a:r>
              <a:rPr sz="2400" spc="-25" dirty="0">
                <a:latin typeface="Verdana"/>
                <a:cs typeface="Verdana"/>
              </a:rPr>
              <a:t>S</a:t>
            </a:r>
            <a:r>
              <a:rPr sz="2400" spc="-10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MP</a:t>
            </a:r>
            <a:r>
              <a:rPr sz="2400" spc="-5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H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-5" dirty="0">
                <a:latin typeface="Verdana"/>
                <a:cs typeface="Verdana"/>
              </a:rPr>
              <a:t>D</a:t>
            </a:r>
            <a:r>
              <a:rPr sz="2400" spc="-10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- C</a:t>
            </a:r>
            <a:r>
              <a:rPr sz="2400" spc="-5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T</a:t>
            </a:r>
            <a:r>
              <a:rPr sz="2400" dirty="0">
                <a:latin typeface="Verdana"/>
                <a:cs typeface="Verdana"/>
              </a:rPr>
              <a:t>RO </a:t>
            </a:r>
            <a:r>
              <a:rPr sz="2400" spc="-5" dirty="0">
                <a:latin typeface="Verdana"/>
                <a:cs typeface="Verdana"/>
              </a:rPr>
              <a:t>D</a:t>
            </a:r>
            <a:r>
              <a:rPr sz="2400" dirty="0">
                <a:latin typeface="Verdana"/>
                <a:cs typeface="Verdana"/>
              </a:rPr>
              <a:t>E C</a:t>
            </a:r>
            <a:r>
              <a:rPr sz="2400" spc="-5" dirty="0">
                <a:latin typeface="Verdana"/>
                <a:cs typeface="Verdana"/>
              </a:rPr>
              <a:t>U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65" dirty="0">
                <a:latin typeface="Verdana"/>
                <a:cs typeface="Verdana"/>
              </a:rPr>
              <a:t>T</a:t>
            </a:r>
            <a:r>
              <a:rPr sz="2400" dirty="0">
                <a:latin typeface="Verdana"/>
                <a:cs typeface="Verdana"/>
              </a:rPr>
              <a:t>O</a:t>
            </a:r>
          </a:p>
        </p:txBody>
      </p:sp>
      <p:sp>
        <p:nvSpPr>
          <p:cNvPr id="6" name="object 6"/>
          <p:cNvSpPr/>
          <p:nvPr/>
        </p:nvSpPr>
        <p:spPr>
          <a:xfrm>
            <a:off x="900112" y="6040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5806" y="6040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0845" y="6040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52786" y="6040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87340" y="6040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92359"/>
              </p:ext>
            </p:extLst>
          </p:nvPr>
        </p:nvGraphicFramePr>
        <p:xfrm>
          <a:off x="766763" y="922338"/>
          <a:ext cx="7762875" cy="585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Planilha" r:id="rId4" imgW="7762896" imgH="5857885" progId="Excel.Sheet.12">
                  <p:embed/>
                </p:oleObj>
              </mc:Choice>
              <mc:Fallback>
                <p:oleObj name="Planilha" r:id="rId4" imgW="7762896" imgH="58578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6763" y="922338"/>
                        <a:ext cx="7762875" cy="585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28640" y="551482"/>
            <a:ext cx="470027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25" dirty="0">
                <a:latin typeface="Verdana"/>
                <a:cs typeface="Verdana"/>
              </a:rPr>
              <a:t>D</a:t>
            </a:r>
            <a:r>
              <a:rPr sz="2200" spc="-15" dirty="0">
                <a:latin typeface="Verdana"/>
                <a:cs typeface="Verdana"/>
              </a:rPr>
              <a:t>E</a:t>
            </a:r>
            <a:r>
              <a:rPr sz="2200" spc="-25" dirty="0">
                <a:latin typeface="Verdana"/>
                <a:cs typeface="Verdana"/>
              </a:rPr>
              <a:t>M</a:t>
            </a:r>
            <a:r>
              <a:rPr sz="2200" spc="-20" dirty="0">
                <a:latin typeface="Verdana"/>
                <a:cs typeface="Verdana"/>
              </a:rPr>
              <a:t>ONS</a:t>
            </a:r>
            <a:r>
              <a:rPr sz="2200" spc="-15" dirty="0">
                <a:latin typeface="Verdana"/>
                <a:cs typeface="Verdana"/>
              </a:rPr>
              <a:t>T</a:t>
            </a:r>
            <a:r>
              <a:rPr sz="2200" spc="-25" dirty="0">
                <a:latin typeface="Verdana"/>
                <a:cs typeface="Verdana"/>
              </a:rPr>
              <a:t>R</a:t>
            </a:r>
            <a:r>
              <a:rPr sz="2200" spc="-150" dirty="0">
                <a:latin typeface="Verdana"/>
                <a:cs typeface="Verdana"/>
              </a:rPr>
              <a:t>A</a:t>
            </a:r>
            <a:r>
              <a:rPr sz="2200" spc="-15" dirty="0">
                <a:latin typeface="Verdana"/>
                <a:cs typeface="Verdana"/>
              </a:rPr>
              <a:t>TI</a:t>
            </a:r>
            <a:r>
              <a:rPr sz="2200" spc="-20" dirty="0">
                <a:latin typeface="Verdana"/>
                <a:cs typeface="Verdana"/>
              </a:rPr>
              <a:t>VO</a:t>
            </a:r>
            <a:r>
              <a:rPr sz="2200" spc="25" dirty="0">
                <a:latin typeface="Verdana"/>
                <a:cs typeface="Verdana"/>
              </a:rPr>
              <a:t> </a:t>
            </a:r>
            <a:r>
              <a:rPr sz="2200" spc="-25" dirty="0">
                <a:latin typeface="Verdana"/>
                <a:cs typeface="Verdana"/>
              </a:rPr>
              <a:t>D</a:t>
            </a:r>
            <a:r>
              <a:rPr sz="2200" spc="-30" dirty="0">
                <a:latin typeface="Verdana"/>
                <a:cs typeface="Verdana"/>
              </a:rPr>
              <a:t>A</a:t>
            </a:r>
            <a:r>
              <a:rPr sz="2200" spc="-15" dirty="0">
                <a:latin typeface="Verdana"/>
                <a:cs typeface="Verdana"/>
              </a:rPr>
              <a:t>S</a:t>
            </a:r>
            <a:r>
              <a:rPr sz="2200" dirty="0">
                <a:latin typeface="Verdana"/>
                <a:cs typeface="Verdana"/>
              </a:rPr>
              <a:t> </a:t>
            </a:r>
            <a:r>
              <a:rPr sz="2200" spc="-25" dirty="0">
                <a:latin typeface="Verdana"/>
                <a:cs typeface="Verdana"/>
              </a:rPr>
              <a:t>R</a:t>
            </a:r>
            <a:r>
              <a:rPr sz="2200" spc="-15" dirty="0">
                <a:latin typeface="Verdana"/>
                <a:cs typeface="Verdana"/>
              </a:rPr>
              <a:t>ECEI</a:t>
            </a:r>
            <a:r>
              <a:rPr sz="2200" spc="-145" dirty="0">
                <a:latin typeface="Verdana"/>
                <a:cs typeface="Verdana"/>
              </a:rPr>
              <a:t>T</a:t>
            </a:r>
            <a:r>
              <a:rPr sz="2200" spc="-30" dirty="0">
                <a:latin typeface="Verdana"/>
                <a:cs typeface="Verdana"/>
              </a:rPr>
              <a:t>A</a:t>
            </a:r>
            <a:r>
              <a:rPr sz="2200" spc="-15" dirty="0">
                <a:latin typeface="Verdana"/>
                <a:cs typeface="Verdana"/>
              </a:rPr>
              <a:t>S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80712" y="61718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0069" y="6171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32956" y="61718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758724"/>
              </p:ext>
            </p:extLst>
          </p:nvPr>
        </p:nvGraphicFramePr>
        <p:xfrm>
          <a:off x="581025" y="1524000"/>
          <a:ext cx="7829550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" name="Planilha" r:id="rId4" imgW="7829539" imgH="5238637" progId="Excel.Sheet.12">
                  <p:embed/>
                </p:oleObj>
              </mc:Choice>
              <mc:Fallback>
                <p:oleObj name="Planilha" r:id="rId4" imgW="7829539" imgH="523863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1025" y="1524000"/>
                        <a:ext cx="7829550" cy="523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71693" y="457456"/>
            <a:ext cx="4258310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70" dirty="0">
                <a:latin typeface="Verdana"/>
                <a:cs typeface="Verdana"/>
              </a:rPr>
              <a:t>R</a:t>
            </a:r>
            <a:r>
              <a:rPr sz="3200" spc="-5" dirty="0">
                <a:latin typeface="Verdana"/>
                <a:cs typeface="Verdana"/>
              </a:rPr>
              <a:t>e</a:t>
            </a:r>
            <a:r>
              <a:rPr sz="3200" dirty="0">
                <a:latin typeface="Verdana"/>
                <a:cs typeface="Verdana"/>
              </a:rPr>
              <a:t>su</a:t>
            </a:r>
            <a:r>
              <a:rPr sz="3200" spc="-5" dirty="0">
                <a:latin typeface="Verdana"/>
                <a:cs typeface="Verdana"/>
              </a:rPr>
              <a:t>lt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5" dirty="0">
                <a:latin typeface="Verdana"/>
                <a:cs typeface="Verdana"/>
              </a:rPr>
              <a:t>d</a:t>
            </a:r>
            <a:r>
              <a:rPr sz="3200" dirty="0">
                <a:latin typeface="Verdana"/>
                <a:cs typeface="Verdana"/>
              </a:rPr>
              <a:t>o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F</a:t>
            </a:r>
            <a:r>
              <a:rPr sz="3200" spc="-5" dirty="0">
                <a:latin typeface="Verdana"/>
                <a:cs typeface="Verdana"/>
              </a:rPr>
              <a:t>i</a:t>
            </a:r>
            <a:r>
              <a:rPr sz="3200" dirty="0">
                <a:latin typeface="Verdana"/>
                <a:cs typeface="Verdana"/>
              </a:rPr>
              <a:t>n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dirty="0">
                <a:latin typeface="Verdana"/>
                <a:cs typeface="Verdana"/>
              </a:rPr>
              <a:t>nc</a:t>
            </a:r>
            <a:r>
              <a:rPr sz="3200" spc="-5" dirty="0">
                <a:latin typeface="Verdana"/>
                <a:cs typeface="Verdana"/>
              </a:rPr>
              <a:t>ei</a:t>
            </a:r>
            <a:r>
              <a:rPr sz="3200" dirty="0">
                <a:latin typeface="Verdana"/>
                <a:cs typeface="Verdana"/>
              </a:rPr>
              <a:t>ro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038143"/>
              </p:ext>
            </p:extLst>
          </p:nvPr>
        </p:nvGraphicFramePr>
        <p:xfrm>
          <a:off x="1524000" y="1905000"/>
          <a:ext cx="6305550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" name="Planilha" r:id="rId4" imgW="6305648" imgH="1971605" progId="Excel.Sheet.12">
                  <p:embed/>
                </p:oleObj>
              </mc:Choice>
              <mc:Fallback>
                <p:oleObj name="Planilha" r:id="rId4" imgW="6305648" imgH="197160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1905000"/>
                        <a:ext cx="6305550" cy="210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228600"/>
            <a:ext cx="77503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1430" marR="5080" indent="-2539365" algn="r">
              <a:lnSpc>
                <a:spcPct val="100000"/>
              </a:lnSpc>
            </a:pPr>
            <a:r>
              <a:rPr sz="2800" spc="-25" dirty="0" err="1" smtClean="0">
                <a:latin typeface="Verdana"/>
                <a:cs typeface="Verdana"/>
              </a:rPr>
              <a:t>D</a:t>
            </a:r>
            <a:r>
              <a:rPr sz="2800" spc="-20" dirty="0" err="1" smtClean="0">
                <a:latin typeface="Verdana"/>
                <a:cs typeface="Verdana"/>
              </a:rPr>
              <a:t>e</a:t>
            </a:r>
            <a:r>
              <a:rPr sz="2800" spc="-25" dirty="0" err="1" smtClean="0">
                <a:latin typeface="Verdana"/>
                <a:cs typeface="Verdana"/>
              </a:rPr>
              <a:t>sp</a:t>
            </a:r>
            <a:r>
              <a:rPr sz="2800" spc="-20" dirty="0" err="1" smtClean="0">
                <a:latin typeface="Verdana"/>
                <a:cs typeface="Verdana"/>
              </a:rPr>
              <a:t>e</a:t>
            </a:r>
            <a:r>
              <a:rPr sz="2800" spc="-25" dirty="0" err="1" smtClean="0">
                <a:latin typeface="Verdana"/>
                <a:cs typeface="Verdana"/>
              </a:rPr>
              <a:t>sa</a:t>
            </a:r>
            <a:r>
              <a:rPr lang="pt-BR" sz="2800" spc="-25" dirty="0" smtClean="0">
                <a:latin typeface="Verdana"/>
                <a:cs typeface="Verdana"/>
              </a:rPr>
              <a:t>s</a:t>
            </a:r>
            <a:r>
              <a:rPr sz="2800" spc="45" dirty="0" smtClean="0">
                <a:latin typeface="Verdana"/>
                <a:cs typeface="Verdana"/>
              </a:rPr>
              <a:t> </a:t>
            </a:r>
            <a:r>
              <a:rPr lang="pt-BR" sz="2800" spc="-20" dirty="0" smtClean="0">
                <a:latin typeface="Verdana"/>
                <a:cs typeface="Verdana"/>
              </a:rPr>
              <a:t>por</a:t>
            </a:r>
            <a:r>
              <a:rPr sz="2800" spc="-5" dirty="0" smtClean="0">
                <a:latin typeface="Verdana"/>
                <a:cs typeface="Verdana"/>
              </a:rPr>
              <a:t> </a:t>
            </a:r>
            <a:r>
              <a:rPr sz="2800" spc="-95" err="1">
                <a:latin typeface="Verdana"/>
                <a:cs typeface="Verdana"/>
              </a:rPr>
              <a:t>F</a:t>
            </a:r>
            <a:r>
              <a:rPr sz="2800" spc="-30" err="1">
                <a:latin typeface="Verdana"/>
                <a:cs typeface="Verdana"/>
              </a:rPr>
              <a:t>orn</a:t>
            </a:r>
            <a:r>
              <a:rPr sz="2800" spc="-20" err="1">
                <a:latin typeface="Verdana"/>
                <a:cs typeface="Verdana"/>
              </a:rPr>
              <a:t>e</a:t>
            </a:r>
            <a:r>
              <a:rPr sz="2800" spc="-25" err="1">
                <a:latin typeface="Verdana"/>
                <a:cs typeface="Verdana"/>
              </a:rPr>
              <a:t>c</a:t>
            </a:r>
            <a:r>
              <a:rPr sz="2800" spc="-20" err="1">
                <a:latin typeface="Verdana"/>
                <a:cs typeface="Verdana"/>
              </a:rPr>
              <a:t>e</a:t>
            </a:r>
            <a:r>
              <a:rPr sz="2800" spc="-25" err="1">
                <a:latin typeface="Verdana"/>
                <a:cs typeface="Verdana"/>
              </a:rPr>
              <a:t>d</a:t>
            </a:r>
            <a:r>
              <a:rPr sz="2800" spc="-15" err="1">
                <a:latin typeface="Verdana"/>
                <a:cs typeface="Verdana"/>
              </a:rPr>
              <a:t>or</a:t>
            </a:r>
            <a:r>
              <a:rPr sz="2800" spc="-10">
                <a:latin typeface="Verdana"/>
                <a:cs typeface="Verdana"/>
              </a:rPr>
              <a:t> </a:t>
            </a:r>
            <a:r>
              <a:rPr lang="pt-BR" sz="2800" spc="-35" smtClean="0">
                <a:latin typeface="Verdana"/>
                <a:cs typeface="Verdana"/>
              </a:rPr>
              <a:t>AGOSTO</a:t>
            </a:r>
            <a:r>
              <a:rPr lang="pt-BR" sz="2800" spc="15" smtClean="0">
                <a:latin typeface="Verdana"/>
                <a:cs typeface="Verdana"/>
              </a:rPr>
              <a:t>/</a:t>
            </a:r>
            <a:r>
              <a:rPr sz="2800" spc="-25" dirty="0" smtClean="0">
                <a:latin typeface="Verdana"/>
                <a:cs typeface="Verdana"/>
              </a:rPr>
              <a:t>202</a:t>
            </a:r>
            <a:r>
              <a:rPr lang="pt-BR" sz="2800" spc="-20" dirty="0" smtClean="0">
                <a:latin typeface="Verdana"/>
                <a:cs typeface="Verdana"/>
              </a:rPr>
              <a:t>3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44008" y="651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501" y="651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216049"/>
              </p:ext>
            </p:extLst>
          </p:nvPr>
        </p:nvGraphicFramePr>
        <p:xfrm>
          <a:off x="1398588" y="874713"/>
          <a:ext cx="6324600" cy="578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" name="Planilha" r:id="rId4" imgW="5829313" imgH="3571726" progId="Excel.Sheet.12">
                  <p:embed/>
                </p:oleObj>
              </mc:Choice>
              <mc:Fallback>
                <p:oleObj name="Planilha" r:id="rId4" imgW="5829313" imgH="357172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8588" y="874713"/>
                        <a:ext cx="6324600" cy="578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6269</TotalTime>
  <Words>100</Words>
  <Application>Microsoft Office PowerPoint</Application>
  <PresentationFormat>Apresentação na tela (4:3)</PresentationFormat>
  <Paragraphs>16</Paragraphs>
  <Slides>12</Slides>
  <Notes>10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Calibri</vt:lpstr>
      <vt:lpstr>Garamond</vt:lpstr>
      <vt:lpstr>Times New Roman</vt:lpstr>
      <vt:lpstr>Verdana</vt:lpstr>
      <vt:lpstr>Office Theme</vt:lpstr>
      <vt:lpstr>Planilha</vt:lpstr>
      <vt:lpstr>Planilha do Microsoft Excel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Demonstrativo de 2012</dc:title>
  <dc:creator>User</dc:creator>
  <cp:lastModifiedBy>Aurio</cp:lastModifiedBy>
  <cp:revision>278</cp:revision>
  <dcterms:created xsi:type="dcterms:W3CDTF">2020-05-11T09:41:22Z</dcterms:created>
  <dcterms:modified xsi:type="dcterms:W3CDTF">2023-10-18T16:38:59Z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2020-04-27T00:00:00Z</vt:filetime>
  </property>
  <property fmtid="{D5CDD505-2E9C-101B-9397-08002B2CF9AE}" pid="3" name="LastSaved">
    <vt:filetime>2020-05-11T00:00:00Z</vt:filetime>
  </property>
</Properties>
</file>