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7" r:id="rId12"/>
    <p:sldId id="269" r:id="rId13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64" autoAdjust="0"/>
  </p:normalViewPr>
  <p:slideViewPr>
    <p:cSldViewPr>
      <p:cViewPr varScale="1">
        <p:scale>
          <a:sx n="73" d="100"/>
          <a:sy n="73" d="100"/>
        </p:scale>
        <p:origin x="12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34040-14DA-4E0E-91AA-D38A330E4D2D}" type="datetimeFigureOut">
              <a:rPr lang="pt-BR" smtClean="0"/>
              <a:t>16/04/2024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A6D39-FC2F-48BA-B5C5-F554CB847E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96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141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8674" y="319854"/>
            <a:ext cx="6986651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563" y="1561649"/>
            <a:ext cx="8270872" cy="4615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988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9000" y="2889250"/>
            <a:ext cx="2870200" cy="201930"/>
          </a:xfrm>
          <a:custGeom>
            <a:avLst/>
            <a:gdLst/>
            <a:ahLst/>
            <a:cxnLst/>
            <a:rect l="l" t="t" r="r" b="b"/>
            <a:pathLst>
              <a:path w="2870200" h="201930">
                <a:moveTo>
                  <a:pt x="0" y="0"/>
                </a:moveTo>
                <a:lnTo>
                  <a:pt x="2870200" y="0"/>
                </a:lnTo>
                <a:lnTo>
                  <a:pt x="2870200" y="201612"/>
                </a:lnTo>
                <a:lnTo>
                  <a:pt x="0" y="201612"/>
                </a:lnTo>
                <a:lnTo>
                  <a:pt x="0" y="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5070" y="693536"/>
            <a:ext cx="7101205" cy="218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5735" marR="5080" indent="-2693670">
              <a:lnSpc>
                <a:spcPct val="100000"/>
              </a:lnSpc>
            </a:pP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P</a:t>
            </a:r>
            <a:r>
              <a:rPr sz="7100" spc="-10" dirty="0">
                <a:solidFill>
                  <a:srgbClr val="999900"/>
                </a:solidFill>
                <a:latin typeface="Garamond"/>
                <a:cs typeface="Garamond"/>
              </a:rPr>
              <a:t>r</a:t>
            </a:r>
            <a:r>
              <a:rPr sz="7100" spc="-30" dirty="0">
                <a:solidFill>
                  <a:srgbClr val="999900"/>
                </a:solidFill>
                <a:latin typeface="Garamond"/>
                <a:cs typeface="Garamond"/>
              </a:rPr>
              <a:t>esta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ç</a:t>
            </a:r>
            <a:r>
              <a:rPr sz="7100" spc="5" dirty="0">
                <a:solidFill>
                  <a:srgbClr val="999900"/>
                </a:solidFill>
                <a:latin typeface="Garamond"/>
                <a:cs typeface="Garamond"/>
              </a:rPr>
              <a:t>ã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o</a:t>
            </a:r>
            <a:r>
              <a:rPr sz="7100" spc="-15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dirty="0">
                <a:solidFill>
                  <a:srgbClr val="999900"/>
                </a:solidFill>
                <a:latin typeface="Garamond"/>
                <a:cs typeface="Garamond"/>
              </a:rPr>
              <a:t>de</a:t>
            </a:r>
            <a:r>
              <a:rPr sz="7100" spc="-1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spc="-5" dirty="0" err="1">
                <a:solidFill>
                  <a:srgbClr val="999900"/>
                </a:solidFill>
                <a:latin typeface="Garamond"/>
                <a:cs typeface="Garamond"/>
              </a:rPr>
              <a:t>Cont</a:t>
            </a:r>
            <a:r>
              <a:rPr sz="7100" spc="10" dirty="0" err="1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7100" spc="-30" dirty="0" err="1">
                <a:solidFill>
                  <a:srgbClr val="999900"/>
                </a:solidFill>
                <a:latin typeface="Garamond"/>
                <a:cs typeface="Garamond"/>
              </a:rPr>
              <a:t>s</a:t>
            </a:r>
            <a:r>
              <a:rPr sz="7100" spc="-20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7100" spc="5" dirty="0" smtClean="0">
                <a:solidFill>
                  <a:srgbClr val="999900"/>
                </a:solidFill>
                <a:latin typeface="Garamond"/>
                <a:cs typeface="Garamond"/>
              </a:rPr>
              <a:t>202</a:t>
            </a:r>
            <a:r>
              <a:rPr lang="pt-BR" sz="7100" spc="5" dirty="0" smtClean="0">
                <a:solidFill>
                  <a:srgbClr val="999900"/>
                </a:solidFill>
                <a:latin typeface="Garamond"/>
                <a:cs typeface="Garamond"/>
              </a:rPr>
              <a:t>4</a:t>
            </a:r>
            <a:endParaRPr sz="7100" dirty="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101" y="3812131"/>
            <a:ext cx="670179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tabLst>
                <a:tab pos="2375535" algn="l"/>
                <a:tab pos="4895215" algn="l"/>
              </a:tabLst>
            </a:pPr>
            <a:r>
              <a:rPr sz="3000" spc="-5" dirty="0">
                <a:latin typeface="Verdana"/>
                <a:cs typeface="Verdana"/>
              </a:rPr>
              <a:t>Ins</a:t>
            </a:r>
            <a:r>
              <a:rPr sz="3000" spc="5" dirty="0">
                <a:latin typeface="Verdana"/>
                <a:cs typeface="Verdana"/>
              </a:rPr>
              <a:t>tit</a:t>
            </a:r>
            <a:r>
              <a:rPr sz="3000" spc="-5" dirty="0">
                <a:latin typeface="Verdana"/>
                <a:cs typeface="Verdana"/>
              </a:rPr>
              <a:t>u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dirty="0">
                <a:latin typeface="Verdana"/>
                <a:cs typeface="Verdana"/>
              </a:rPr>
              <a:t>o de	Prev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d</a:t>
            </a:r>
            <a:r>
              <a:rPr sz="3000" spc="-5" dirty="0">
                <a:latin typeface="Verdana"/>
                <a:cs typeface="Verdana"/>
              </a:rPr>
              <a:t>ênc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</a:t>
            </a:r>
            <a:r>
              <a:rPr sz="3000" spc="-5" dirty="0">
                <a:latin typeface="Verdana"/>
                <a:cs typeface="Verdana"/>
              </a:rPr>
              <a:t>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l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dos Serv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dores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</a:t>
            </a:r>
            <a:r>
              <a:rPr sz="3000" spc="-5" dirty="0">
                <a:latin typeface="Verdana"/>
                <a:cs typeface="Verdana"/>
              </a:rPr>
              <a:t>un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spc="-5" dirty="0">
                <a:latin typeface="Verdana"/>
                <a:cs typeface="Verdana"/>
              </a:rPr>
              <a:t>c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p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	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spc="5" dirty="0">
                <a:latin typeface="Verdana"/>
                <a:cs typeface="Verdana"/>
              </a:rPr>
              <a:t>t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dirty="0">
                <a:latin typeface="Verdana"/>
                <a:cs typeface="Verdana"/>
              </a:rPr>
              <a:t>q</a:t>
            </a:r>
            <a:r>
              <a:rPr sz="3000" spc="-5" dirty="0">
                <a:latin typeface="Verdana"/>
                <a:cs typeface="Verdana"/>
              </a:rPr>
              <a:t>u</a:t>
            </a:r>
            <a:r>
              <a:rPr sz="3000" spc="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r</a:t>
            </a:r>
            <a:r>
              <a:rPr sz="3000" spc="-5" dirty="0">
                <a:latin typeface="Verdana"/>
                <a:cs typeface="Verdana"/>
              </a:rPr>
              <a:t>a</a:t>
            </a:r>
            <a:r>
              <a:rPr sz="3000" spc="5" dirty="0">
                <a:latin typeface="Verdana"/>
                <a:cs typeface="Verdana"/>
              </a:rPr>
              <a:t>í</a:t>
            </a:r>
            <a:r>
              <a:rPr sz="3000" dirty="0">
                <a:latin typeface="Verdana"/>
                <a:cs typeface="Verdana"/>
              </a:rPr>
              <a:t>- 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dirty="0">
                <a:latin typeface="Verdana"/>
                <a:cs typeface="Verdana"/>
              </a:rPr>
              <a:t>TAQU</a:t>
            </a:r>
            <a:r>
              <a:rPr sz="3000" spc="-5" dirty="0">
                <a:latin typeface="Verdana"/>
                <a:cs typeface="Verdana"/>
              </a:rPr>
              <a:t>I</a:t>
            </a:r>
            <a:r>
              <a:rPr sz="3000" spc="5" dirty="0">
                <a:latin typeface="Verdana"/>
                <a:cs typeface="Verdana"/>
              </a:rPr>
              <a:t>-</a:t>
            </a:r>
            <a:r>
              <a:rPr sz="3000" dirty="0">
                <a:latin typeface="Verdana"/>
                <a:cs typeface="Verdana"/>
              </a:rPr>
              <a:t>PREV</a:t>
            </a:r>
          </a:p>
        </p:txBody>
      </p:sp>
      <p:sp>
        <p:nvSpPr>
          <p:cNvPr id="7" name="object 7"/>
          <p:cNvSpPr/>
          <p:nvPr/>
        </p:nvSpPr>
        <p:spPr>
          <a:xfrm>
            <a:off x="428625" y="3929062"/>
            <a:ext cx="714374" cy="857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228600"/>
            <a:ext cx="77503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1430" marR="5080" indent="-2539365" algn="r">
              <a:lnSpc>
                <a:spcPct val="100000"/>
              </a:lnSpc>
            </a:pPr>
            <a:r>
              <a:rPr sz="2800" spc="-25" dirty="0" err="1" smtClean="0">
                <a:latin typeface="Verdana"/>
                <a:cs typeface="Verdana"/>
              </a:rPr>
              <a:t>D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sp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sa</a:t>
            </a:r>
            <a:r>
              <a:rPr lang="pt-BR" sz="2800" spc="-25" dirty="0" smtClean="0">
                <a:latin typeface="Verdana"/>
                <a:cs typeface="Verdana"/>
              </a:rPr>
              <a:t>s</a:t>
            </a:r>
            <a:r>
              <a:rPr sz="2800" spc="45" dirty="0" smtClean="0">
                <a:latin typeface="Verdana"/>
                <a:cs typeface="Verdana"/>
              </a:rPr>
              <a:t> </a:t>
            </a:r>
            <a:r>
              <a:rPr lang="pt-BR" sz="2800" spc="-20" dirty="0" smtClean="0">
                <a:latin typeface="Verdana"/>
                <a:cs typeface="Verdana"/>
              </a:rPr>
              <a:t>por</a:t>
            </a:r>
            <a:r>
              <a:rPr sz="2800" spc="-5" dirty="0" smtClean="0">
                <a:latin typeface="Verdana"/>
                <a:cs typeface="Verdana"/>
              </a:rPr>
              <a:t> </a:t>
            </a:r>
            <a:r>
              <a:rPr sz="2800" spc="-95" dirty="0" err="1">
                <a:latin typeface="Verdana"/>
                <a:cs typeface="Verdana"/>
              </a:rPr>
              <a:t>F</a:t>
            </a:r>
            <a:r>
              <a:rPr sz="2800" spc="-30" dirty="0" err="1">
                <a:latin typeface="Verdana"/>
                <a:cs typeface="Verdana"/>
              </a:rPr>
              <a:t>orn</a:t>
            </a:r>
            <a:r>
              <a:rPr sz="2800" spc="-20" dirty="0" err="1">
                <a:latin typeface="Verdana"/>
                <a:cs typeface="Verdana"/>
              </a:rPr>
              <a:t>e</a:t>
            </a:r>
            <a:r>
              <a:rPr sz="2800" spc="-25" dirty="0" err="1">
                <a:latin typeface="Verdana"/>
                <a:cs typeface="Verdana"/>
              </a:rPr>
              <a:t>c</a:t>
            </a:r>
            <a:r>
              <a:rPr sz="2800" spc="-20" dirty="0" err="1">
                <a:latin typeface="Verdana"/>
                <a:cs typeface="Verdana"/>
              </a:rPr>
              <a:t>e</a:t>
            </a:r>
            <a:r>
              <a:rPr sz="2800" spc="-25" dirty="0" err="1">
                <a:latin typeface="Verdana"/>
                <a:cs typeface="Verdana"/>
              </a:rPr>
              <a:t>d</a:t>
            </a:r>
            <a:r>
              <a:rPr sz="2800" spc="-15" dirty="0" err="1">
                <a:latin typeface="Verdana"/>
                <a:cs typeface="Verdana"/>
              </a:rPr>
              <a:t>or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lang="pt-BR" sz="2800" spc="-35" dirty="0" smtClean="0">
                <a:latin typeface="Verdana"/>
                <a:cs typeface="Verdana"/>
              </a:rPr>
              <a:t>MARÇO</a:t>
            </a:r>
            <a:r>
              <a:rPr lang="pt-BR" sz="2800" spc="15" dirty="0" smtClean="0">
                <a:latin typeface="Verdana"/>
                <a:cs typeface="Verdana"/>
              </a:rPr>
              <a:t>/</a:t>
            </a:r>
            <a:r>
              <a:rPr sz="2800" spc="-25" dirty="0" smtClean="0">
                <a:latin typeface="Verdana"/>
                <a:cs typeface="Verdana"/>
              </a:rPr>
              <a:t>202</a:t>
            </a:r>
            <a:r>
              <a:rPr lang="pt-BR" sz="2800" spc="-20" dirty="0" smtClean="0">
                <a:latin typeface="Verdana"/>
                <a:cs typeface="Verdana"/>
              </a:rPr>
              <a:t>4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4008" y="651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501" y="651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69490"/>
              </p:ext>
            </p:extLst>
          </p:nvPr>
        </p:nvGraphicFramePr>
        <p:xfrm>
          <a:off x="1398651" y="659487"/>
          <a:ext cx="6324600" cy="612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Planilha" r:id="rId4" imgW="5829313" imgH="3781322" progId="Excel.Sheet.12">
                  <p:embed/>
                </p:oleObj>
              </mc:Choice>
              <mc:Fallback>
                <p:oleObj name="Planilha" r:id="rId4" imgW="5829313" imgH="3781322" progId="Excel.Sheet.12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651" y="659487"/>
                        <a:ext cx="6324600" cy="612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4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09603"/>
              </p:ext>
            </p:extLst>
          </p:nvPr>
        </p:nvGraphicFramePr>
        <p:xfrm>
          <a:off x="1447800" y="990600"/>
          <a:ext cx="6591300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Planilha" r:id="rId3" imgW="5572263" imgH="4048168" progId="Excel.Sheet.12">
                  <p:embed/>
                </p:oleObj>
              </mc:Choice>
              <mc:Fallback>
                <p:oleObj name="Planilha" r:id="rId3" imgW="5572263" imgH="40481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990600"/>
                        <a:ext cx="6591300" cy="450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1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479032"/>
              </p:ext>
            </p:extLst>
          </p:nvPr>
        </p:nvGraphicFramePr>
        <p:xfrm>
          <a:off x="1295400" y="1295400"/>
          <a:ext cx="71532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Planilha" r:id="rId3" imgW="6038760" imgH="2104869" progId="Excel.Sheet.12">
                  <p:embed/>
                </p:oleObj>
              </mc:Choice>
              <mc:Fallback>
                <p:oleObj name="Planilha" r:id="rId3" imgW="6038760" imgH="2104869" progId="Excel.Shee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295400"/>
                        <a:ext cx="7153275" cy="236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9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8838" y="633428"/>
            <a:ext cx="706056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  <a:tabLst>
                <a:tab pos="4482465" algn="l"/>
                <a:tab pos="4835525" algn="l"/>
              </a:tabLst>
            </a:pP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tituto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 P</a:t>
            </a:r>
            <a:r>
              <a:rPr sz="2400" spc="-5" dirty="0">
                <a:latin typeface="Verdana"/>
                <a:cs typeface="Verdana"/>
              </a:rPr>
              <a:t>rev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ê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oc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erv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ores </a:t>
            </a:r>
            <a:r>
              <a:rPr sz="2400" dirty="0">
                <a:latin typeface="Verdana"/>
                <a:cs typeface="Verdana"/>
              </a:rPr>
              <a:t>Muni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ip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is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qui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í-MS	-	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spc="-150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QU</a:t>
            </a:r>
            <a:r>
              <a:rPr sz="2400" spc="-4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-PR</a:t>
            </a:r>
            <a:r>
              <a:rPr sz="2400" spc="-5" dirty="0">
                <a:latin typeface="Verdana"/>
                <a:cs typeface="Verdana"/>
              </a:rPr>
              <a:t>EV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9764" y="3260896"/>
            <a:ext cx="718121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4000" spc="-25" dirty="0">
                <a:latin typeface="Verdana"/>
                <a:cs typeface="Verdana"/>
              </a:rPr>
              <a:t>E</a:t>
            </a:r>
            <a:r>
              <a:rPr sz="4000" spc="-35" dirty="0">
                <a:latin typeface="Verdana"/>
                <a:cs typeface="Verdana"/>
              </a:rPr>
              <a:t>X</a:t>
            </a:r>
            <a:r>
              <a:rPr sz="4000" spc="-25" dirty="0">
                <a:latin typeface="Verdana"/>
                <a:cs typeface="Verdana"/>
              </a:rPr>
              <a:t>EC</a:t>
            </a:r>
            <a:r>
              <a:rPr sz="4000" spc="-30" dirty="0">
                <a:latin typeface="Verdana"/>
                <a:cs typeface="Verdana"/>
              </a:rPr>
              <a:t>U</a:t>
            </a:r>
            <a:r>
              <a:rPr sz="4000" spc="-25" dirty="0">
                <a:latin typeface="Verdana"/>
                <a:cs typeface="Verdana"/>
              </a:rPr>
              <a:t>Ç</a:t>
            </a:r>
            <a:r>
              <a:rPr sz="4000" spc="-30" dirty="0">
                <a:latin typeface="Verdana"/>
                <a:cs typeface="Verdana"/>
              </a:rPr>
              <a:t>ÃO</a:t>
            </a:r>
            <a:r>
              <a:rPr sz="4000" spc="-20" dirty="0">
                <a:latin typeface="Verdana"/>
                <a:cs typeface="Verdana"/>
              </a:rPr>
              <a:t> </a:t>
            </a:r>
            <a:r>
              <a:rPr sz="4000" spc="-40" dirty="0">
                <a:latin typeface="Verdana"/>
                <a:cs typeface="Verdana"/>
              </a:rPr>
              <a:t>O</a:t>
            </a:r>
            <a:r>
              <a:rPr sz="4000" spc="-25" dirty="0">
                <a:latin typeface="Verdana"/>
                <a:cs typeface="Verdana"/>
              </a:rPr>
              <a:t>RÇ</a:t>
            </a:r>
            <a:r>
              <a:rPr sz="4000" spc="-35" dirty="0">
                <a:latin typeface="Verdana"/>
                <a:cs typeface="Verdana"/>
              </a:rPr>
              <a:t>AM</a:t>
            </a:r>
            <a:r>
              <a:rPr sz="4000" spc="-25" dirty="0">
                <a:latin typeface="Verdana"/>
                <a:cs typeface="Verdana"/>
              </a:rPr>
              <a:t>E</a:t>
            </a:r>
            <a:r>
              <a:rPr sz="4000" spc="-35" dirty="0">
                <a:latin typeface="Verdana"/>
                <a:cs typeface="Verdana"/>
              </a:rPr>
              <a:t>NT</a:t>
            </a:r>
            <a:r>
              <a:rPr sz="4000" spc="-30" dirty="0">
                <a:latin typeface="Verdana"/>
                <a:cs typeface="Verdana"/>
              </a:rPr>
              <a:t>Á</a:t>
            </a:r>
            <a:r>
              <a:rPr sz="4000" spc="-25" dirty="0">
                <a:latin typeface="Verdana"/>
                <a:cs typeface="Verdana"/>
              </a:rPr>
              <a:t>RI</a:t>
            </a:r>
            <a:r>
              <a:rPr sz="4000" spc="-30" dirty="0">
                <a:latin typeface="Verdana"/>
                <a:cs typeface="Verdana"/>
              </a:rPr>
              <a:t>A</a:t>
            </a:r>
            <a:r>
              <a:rPr sz="4000" spc="-15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RE</a:t>
            </a:r>
            <a:r>
              <a:rPr sz="4000" spc="-30" dirty="0">
                <a:latin typeface="Verdana"/>
                <a:cs typeface="Verdana"/>
              </a:rPr>
              <a:t>A</a:t>
            </a:r>
            <a:r>
              <a:rPr sz="4000" spc="-35" dirty="0">
                <a:latin typeface="Verdana"/>
                <a:cs typeface="Verdana"/>
              </a:rPr>
              <a:t>L</a:t>
            </a:r>
            <a:r>
              <a:rPr sz="4000" spc="-30" dirty="0">
                <a:latin typeface="Verdana"/>
                <a:cs typeface="Verdana"/>
              </a:rPr>
              <a:t>IZADA</a:t>
            </a:r>
            <a:r>
              <a:rPr sz="4000" spc="20" dirty="0">
                <a:latin typeface="Verdana"/>
                <a:cs typeface="Verdana"/>
              </a:rPr>
              <a:t> </a:t>
            </a:r>
            <a:r>
              <a:rPr sz="4000" spc="-35" dirty="0">
                <a:latin typeface="Verdana"/>
                <a:cs typeface="Verdana"/>
              </a:rPr>
              <a:t>NO</a:t>
            </a:r>
            <a:r>
              <a:rPr sz="4000" spc="5" dirty="0">
                <a:latin typeface="Verdana"/>
                <a:cs typeface="Verdana"/>
              </a:rPr>
              <a:t> </a:t>
            </a:r>
            <a:r>
              <a:rPr sz="4000" spc="-35" dirty="0">
                <a:latin typeface="Verdana"/>
                <a:cs typeface="Verdana"/>
              </a:rPr>
              <a:t>M</a:t>
            </a:r>
            <a:r>
              <a:rPr sz="4000" spc="-25" dirty="0">
                <a:latin typeface="Verdana"/>
                <a:cs typeface="Verdana"/>
              </a:rPr>
              <a:t>Ê</a:t>
            </a:r>
            <a:r>
              <a:rPr sz="4000" spc="-30" dirty="0">
                <a:latin typeface="Verdana"/>
                <a:cs typeface="Verdana"/>
              </a:rPr>
              <a:t>S</a:t>
            </a:r>
            <a:r>
              <a:rPr sz="4000" spc="10" dirty="0">
                <a:latin typeface="Verdana"/>
                <a:cs typeface="Verdana"/>
              </a:rPr>
              <a:t> </a:t>
            </a:r>
            <a:r>
              <a:rPr sz="4000" spc="-30" dirty="0">
                <a:latin typeface="Verdana"/>
                <a:cs typeface="Verdana"/>
              </a:rPr>
              <a:t>DE</a:t>
            </a:r>
            <a:r>
              <a:rPr sz="4000" spc="-25" dirty="0">
                <a:latin typeface="Verdana"/>
                <a:cs typeface="Verdana"/>
              </a:rPr>
              <a:t> </a:t>
            </a:r>
            <a:r>
              <a:rPr lang="pt-BR" sz="4000" spc="-25" dirty="0" smtClean="0">
                <a:latin typeface="Verdana"/>
                <a:cs typeface="Verdana"/>
              </a:rPr>
              <a:t>MARÇO</a:t>
            </a:r>
            <a:r>
              <a:rPr sz="4000" spc="-30" dirty="0" smtClean="0">
                <a:latin typeface="Verdana"/>
                <a:cs typeface="Verdana"/>
              </a:rPr>
              <a:t>/202</a:t>
            </a:r>
            <a:r>
              <a:rPr lang="pt-BR" sz="4000" spc="-30" dirty="0">
                <a:latin typeface="Verdana"/>
                <a:cs typeface="Verdana"/>
              </a:rPr>
              <a:t>4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062" y="642937"/>
            <a:ext cx="609599" cy="56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8838" y="512778"/>
            <a:ext cx="706056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  <a:tabLst>
                <a:tab pos="4482465" algn="l"/>
                <a:tab pos="4835525" algn="l"/>
              </a:tabLst>
            </a:pP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tituto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 P</a:t>
            </a:r>
            <a:r>
              <a:rPr sz="2400" spc="-5" dirty="0">
                <a:latin typeface="Verdana"/>
                <a:cs typeface="Verdana"/>
              </a:rPr>
              <a:t>rev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ê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oc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erv</a:t>
            </a:r>
            <a:r>
              <a:rPr sz="2400" dirty="0">
                <a:latin typeface="Verdana"/>
                <a:cs typeface="Verdana"/>
              </a:rPr>
              <a:t>id</a:t>
            </a:r>
            <a:r>
              <a:rPr sz="2400" spc="-5" dirty="0">
                <a:latin typeface="Verdana"/>
                <a:cs typeface="Verdana"/>
              </a:rPr>
              <a:t>ores </a:t>
            </a:r>
            <a:r>
              <a:rPr sz="2400" dirty="0">
                <a:latin typeface="Verdana"/>
                <a:cs typeface="Verdana"/>
              </a:rPr>
              <a:t>Muni</a:t>
            </a:r>
            <a:r>
              <a:rPr sz="2400" spc="-5" dirty="0">
                <a:latin typeface="Verdana"/>
                <a:cs typeface="Verdana"/>
              </a:rPr>
              <a:t>c</a:t>
            </a:r>
            <a:r>
              <a:rPr sz="2400" dirty="0">
                <a:latin typeface="Verdana"/>
                <a:cs typeface="Verdana"/>
              </a:rPr>
              <a:t>ip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is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qui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-5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í-MS	-	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spc="-150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QU</a:t>
            </a:r>
            <a:r>
              <a:rPr sz="2400" spc="-4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-PR</a:t>
            </a:r>
            <a:r>
              <a:rPr sz="2400" spc="-5" dirty="0">
                <a:latin typeface="Verdana"/>
                <a:cs typeface="Verdana"/>
              </a:rPr>
              <a:t>EV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420" y="2779410"/>
            <a:ext cx="7741920" cy="142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IN</a:t>
            </a:r>
            <a:r>
              <a:rPr sz="2400" b="1" dirty="0">
                <a:latin typeface="Verdana"/>
                <a:cs typeface="Verdana"/>
              </a:rPr>
              <a:t>S</a:t>
            </a:r>
            <a:r>
              <a:rPr sz="2400" b="1" spc="-5" dirty="0">
                <a:latin typeface="Verdana"/>
                <a:cs typeface="Verdana"/>
              </a:rPr>
              <a:t>TITUT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3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DE P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EV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DÊ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A </a:t>
            </a:r>
            <a:r>
              <a:rPr sz="2400" b="1" spc="-5" dirty="0">
                <a:latin typeface="Verdana"/>
                <a:cs typeface="Verdana"/>
              </a:rPr>
              <a:t>IN</a:t>
            </a:r>
            <a:r>
              <a:rPr sz="2400" b="1" dirty="0">
                <a:latin typeface="Verdana"/>
                <a:cs typeface="Verdana"/>
              </a:rPr>
              <a:t>FO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M</a:t>
            </a:r>
            <a:r>
              <a:rPr sz="2400" b="1" spc="-5" dirty="0">
                <a:latin typeface="Verdana"/>
                <a:cs typeface="Verdana"/>
              </a:rPr>
              <a:t>AN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OS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CO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SE</a:t>
            </a:r>
            <a:r>
              <a:rPr sz="2400" b="1" spc="-5" dirty="0">
                <a:latin typeface="Verdana"/>
                <a:cs typeface="Verdana"/>
              </a:rPr>
              <a:t>LH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-5" dirty="0">
                <a:latin typeface="Verdana"/>
                <a:cs typeface="Verdana"/>
              </a:rPr>
              <a:t>IR</a:t>
            </a:r>
            <a:r>
              <a:rPr sz="2400" b="1" dirty="0">
                <a:latin typeface="Verdana"/>
                <a:cs typeface="Verdana"/>
              </a:rPr>
              <a:t>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Q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UANT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400" b="1" dirty="0">
                <a:latin typeface="Verdana"/>
                <a:cs typeface="Verdana"/>
              </a:rPr>
              <a:t>,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COMO</a:t>
            </a:r>
            <a:r>
              <a:rPr sz="24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ES</a:t>
            </a:r>
            <a:r>
              <a:rPr sz="2400" b="1" spc="-5" dirty="0">
                <a:latin typeface="Verdana"/>
                <a:cs typeface="Verdana"/>
              </a:rPr>
              <a:t>TÃ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SE</a:t>
            </a:r>
            <a:r>
              <a:rPr sz="2400" b="1" spc="-5" dirty="0">
                <a:latin typeface="Verdana"/>
                <a:cs typeface="Verdana"/>
              </a:rPr>
              <a:t>N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-5" dirty="0">
                <a:latin typeface="Verdana"/>
                <a:cs typeface="Verdana"/>
              </a:rPr>
              <a:t> A</a:t>
            </a:r>
            <a:r>
              <a:rPr sz="2400" b="1" dirty="0">
                <a:latin typeface="Verdana"/>
                <a:cs typeface="Verdana"/>
              </a:rPr>
              <a:t>P</a:t>
            </a:r>
            <a:r>
              <a:rPr sz="2400" b="1" spc="-5" dirty="0">
                <a:latin typeface="Verdana"/>
                <a:cs typeface="Verdana"/>
              </a:rPr>
              <a:t>LI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DOS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OS 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EC</a:t>
            </a:r>
            <a:r>
              <a:rPr sz="2400" b="1" spc="-5" dirty="0">
                <a:latin typeface="Verdana"/>
                <a:cs typeface="Verdana"/>
              </a:rPr>
              <a:t>UR</a:t>
            </a:r>
            <a:r>
              <a:rPr sz="2400" b="1" dirty="0">
                <a:latin typeface="Verdana"/>
                <a:cs typeface="Verdana"/>
              </a:rPr>
              <a:t>SOS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DO</a:t>
            </a:r>
            <a:r>
              <a:rPr sz="2400" b="1" spc="-5" dirty="0">
                <a:latin typeface="Verdana"/>
                <a:cs typeface="Verdana"/>
              </a:rPr>
              <a:t> R</a:t>
            </a:r>
            <a:r>
              <a:rPr sz="2400" b="1" dirty="0">
                <a:latin typeface="Verdana"/>
                <a:cs typeface="Verdana"/>
              </a:rPr>
              <a:t>PPS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062" y="642937"/>
            <a:ext cx="609599" cy="56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0213" y="571833"/>
            <a:ext cx="4274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785" marR="5080" indent="-55372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Ç</a:t>
            </a:r>
            <a:r>
              <a:rPr sz="2400" b="1" spc="-5" dirty="0">
                <a:latin typeface="Verdana"/>
                <a:cs typeface="Verdana"/>
              </a:rPr>
              <a:t>A</a:t>
            </a:r>
            <a:r>
              <a:rPr sz="2400" b="1" dirty="0">
                <a:latin typeface="Verdana"/>
                <a:cs typeface="Verdana"/>
              </a:rPr>
              <a:t>ME</a:t>
            </a:r>
            <a:r>
              <a:rPr sz="2400" b="1" spc="-5" dirty="0">
                <a:latin typeface="Verdana"/>
                <a:cs typeface="Verdana"/>
              </a:rPr>
              <a:t>NT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P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GRA</a:t>
            </a:r>
            <a:r>
              <a:rPr sz="2400" b="1" dirty="0">
                <a:latin typeface="Verdana"/>
                <a:cs typeface="Verdana"/>
              </a:rPr>
              <a:t>MA EXE</a:t>
            </a:r>
            <a:r>
              <a:rPr sz="2400" b="1" spc="-5" dirty="0">
                <a:latin typeface="Verdana"/>
                <a:cs typeface="Verdana"/>
              </a:rPr>
              <a:t>R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Í</a:t>
            </a:r>
            <a:r>
              <a:rPr sz="2400" b="1" dirty="0">
                <a:latin typeface="Verdana"/>
                <a:cs typeface="Verdana"/>
              </a:rPr>
              <a:t>C</a:t>
            </a:r>
            <a:r>
              <a:rPr sz="2400" b="1" spc="-5" dirty="0">
                <a:latin typeface="Verdana"/>
                <a:cs typeface="Verdana"/>
              </a:rPr>
              <a:t>I</a:t>
            </a:r>
            <a:r>
              <a:rPr sz="2400" b="1" dirty="0">
                <a:latin typeface="Verdana"/>
                <a:cs typeface="Verdana"/>
              </a:rPr>
              <a:t>O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-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 smtClean="0">
                <a:latin typeface="Verdana"/>
                <a:cs typeface="Verdana"/>
              </a:rPr>
              <a:t>202</a:t>
            </a:r>
            <a:r>
              <a:rPr lang="pt-BR" sz="2400" b="1" spc="-5" dirty="0" smtClean="0">
                <a:latin typeface="Verdana"/>
                <a:cs typeface="Verdana"/>
              </a:rPr>
              <a:t>4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8065" y="2738807"/>
            <a:ext cx="6496685" cy="1492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>
              <a:lnSpc>
                <a:spcPct val="100000"/>
              </a:lnSpc>
            </a:pPr>
            <a:r>
              <a:rPr sz="3200" b="1" dirty="0" smtClean="0">
                <a:latin typeface="Verdana"/>
                <a:cs typeface="Verdana"/>
              </a:rPr>
              <a:t>R</a:t>
            </a:r>
            <a:r>
              <a:rPr sz="3200" b="1" spc="-5" dirty="0" smtClean="0">
                <a:latin typeface="Verdana"/>
                <a:cs typeface="Verdana"/>
              </a:rPr>
              <a:t>ECE</a:t>
            </a:r>
            <a:r>
              <a:rPr sz="3200" b="1" dirty="0" smtClean="0">
                <a:latin typeface="Verdana"/>
                <a:cs typeface="Verdana"/>
              </a:rPr>
              <a:t>I</a:t>
            </a:r>
            <a:r>
              <a:rPr sz="3200" b="1" spc="-5" dirty="0" smtClean="0">
                <a:latin typeface="Verdana"/>
                <a:cs typeface="Verdana"/>
              </a:rPr>
              <a:t>TA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: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R$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13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10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 smtClean="0">
                <a:latin typeface="Verdana"/>
                <a:cs typeface="Verdana"/>
              </a:rPr>
              <a:t>D</a:t>
            </a:r>
            <a:r>
              <a:rPr sz="3200" b="1" spc="-5" dirty="0" smtClean="0">
                <a:latin typeface="Verdana"/>
                <a:cs typeface="Verdana"/>
              </a:rPr>
              <a:t>E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P</a:t>
            </a:r>
            <a:r>
              <a:rPr sz="3200" b="1" spc="-5" dirty="0" smtClean="0">
                <a:latin typeface="Verdana"/>
                <a:cs typeface="Verdana"/>
              </a:rPr>
              <a:t>E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spc="-5" dirty="0" smtClean="0">
                <a:latin typeface="Verdana"/>
                <a:cs typeface="Verdana"/>
              </a:rPr>
              <a:t>A</a:t>
            </a:r>
            <a:r>
              <a:rPr sz="3200" b="1" spc="5" dirty="0" smtClean="0">
                <a:latin typeface="Verdana"/>
                <a:cs typeface="Verdana"/>
              </a:rPr>
              <a:t>S</a:t>
            </a:r>
            <a:r>
              <a:rPr sz="3200" b="1" dirty="0" smtClean="0">
                <a:latin typeface="Verdana"/>
                <a:cs typeface="Verdana"/>
              </a:rPr>
              <a:t>: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R$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13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lang="pt-BR" sz="3200" b="1" dirty="0" smtClean="0">
                <a:solidFill>
                  <a:srgbClr val="FF0000"/>
                </a:solidFill>
                <a:latin typeface="Verdana"/>
                <a:cs typeface="Verdana"/>
              </a:rPr>
              <a:t>10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000</a:t>
            </a:r>
            <a:r>
              <a:rPr sz="3200" b="1" spc="-5" dirty="0" smtClean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00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0098" y="426216"/>
            <a:ext cx="54737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20" dirty="0">
                <a:latin typeface="Verdana"/>
                <a:cs typeface="Verdana"/>
              </a:rPr>
              <a:t>X</a:t>
            </a:r>
            <a:r>
              <a:rPr sz="2800" spc="-15" dirty="0">
                <a:latin typeface="Verdana"/>
                <a:cs typeface="Verdana"/>
              </a:rPr>
              <a:t>T</a:t>
            </a:r>
            <a:r>
              <a:rPr sz="2800" spc="-20" dirty="0">
                <a:latin typeface="Verdana"/>
                <a:cs typeface="Verdana"/>
              </a:rPr>
              <a:t>R</a:t>
            </a:r>
            <a:r>
              <a:rPr sz="2800" spc="-195" dirty="0">
                <a:latin typeface="Verdana"/>
                <a:cs typeface="Verdana"/>
              </a:rPr>
              <a:t>A</a:t>
            </a:r>
            <a:r>
              <a:rPr sz="2800" spc="-90" dirty="0">
                <a:latin typeface="Verdana"/>
                <a:cs typeface="Verdana"/>
              </a:rPr>
              <a:t>T</a:t>
            </a:r>
            <a:r>
              <a:rPr sz="2800" spc="-25" dirty="0">
                <a:latin typeface="Verdana"/>
                <a:cs typeface="Verdana"/>
              </a:rPr>
              <a:t>O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R</a:t>
            </a: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20" dirty="0">
                <a:latin typeface="Verdana"/>
                <a:cs typeface="Verdana"/>
              </a:rPr>
              <a:t>CEI</a:t>
            </a:r>
            <a:r>
              <a:rPr sz="2800" spc="-185" dirty="0">
                <a:latin typeface="Verdana"/>
                <a:cs typeface="Verdana"/>
              </a:rPr>
              <a:t>T</a:t>
            </a:r>
            <a:r>
              <a:rPr sz="2800" spc="-20" dirty="0">
                <a:latin typeface="Verdana"/>
                <a:cs typeface="Verdana"/>
              </a:rPr>
              <a:t>A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E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DES</a:t>
            </a:r>
            <a:r>
              <a:rPr sz="2800" spc="-15" dirty="0">
                <a:latin typeface="Verdana"/>
                <a:cs typeface="Verdana"/>
              </a:rPr>
              <a:t>P</a:t>
            </a:r>
            <a:r>
              <a:rPr sz="2800" spc="-25" dirty="0">
                <a:latin typeface="Verdana"/>
                <a:cs typeface="Verdana"/>
              </a:rPr>
              <a:t>E</a:t>
            </a:r>
            <a:r>
              <a:rPr sz="2800" spc="-50" dirty="0">
                <a:latin typeface="Verdana"/>
                <a:cs typeface="Verdana"/>
              </a:rPr>
              <a:t>S</a:t>
            </a:r>
            <a:r>
              <a:rPr sz="2800" spc="-20" dirty="0"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57245" y="2074863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9624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868058"/>
              </p:ext>
            </p:extLst>
          </p:nvPr>
        </p:nvGraphicFramePr>
        <p:xfrm>
          <a:off x="1800225" y="1895475"/>
          <a:ext cx="56007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Planilha" r:id="rId4" imgW="5600824" imgH="3838572" progId="Excel.Sheet.12">
                  <p:embed/>
                </p:oleObj>
              </mc:Choice>
              <mc:Fallback>
                <p:oleObj name="Planilha" r:id="rId4" imgW="5600824" imgH="38385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0225" y="1895475"/>
                        <a:ext cx="5600700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185" y="227028"/>
            <a:ext cx="773049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74900" marR="5080" indent="-23622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dirty="0">
                <a:latin typeface="Verdana"/>
                <a:cs typeface="Verdana"/>
              </a:rPr>
              <a:t>M</a:t>
            </a:r>
            <a:r>
              <a:rPr sz="2400" spc="-5" dirty="0">
                <a:latin typeface="Verdana"/>
                <a:cs typeface="Verdana"/>
              </a:rPr>
              <a:t>O</a:t>
            </a:r>
            <a:r>
              <a:rPr sz="2400" dirty="0">
                <a:latin typeface="Verdana"/>
                <a:cs typeface="Verdana"/>
              </a:rPr>
              <a:t>NS</a:t>
            </a:r>
            <a:r>
              <a:rPr sz="2400" spc="-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45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TI</a:t>
            </a:r>
            <a:r>
              <a:rPr sz="2400" dirty="0">
                <a:latin typeface="Verdana"/>
                <a:cs typeface="Verdana"/>
              </a:rPr>
              <a:t>VO 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5" dirty="0">
                <a:latin typeface="Verdana"/>
                <a:cs typeface="Verdana"/>
              </a:rPr>
              <a:t> DE</a:t>
            </a:r>
            <a:r>
              <a:rPr sz="2400" dirty="0">
                <a:latin typeface="Verdana"/>
                <a:cs typeface="Verdana"/>
              </a:rPr>
              <a:t>SP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spc="-25" dirty="0">
                <a:latin typeface="Verdana"/>
                <a:cs typeface="Verdana"/>
              </a:rPr>
              <a:t>S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MP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H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- C</a:t>
            </a:r>
            <a:r>
              <a:rPr sz="2400" spc="-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RO 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E C</a:t>
            </a:r>
            <a:r>
              <a:rPr sz="2400" spc="-5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S</a:t>
            </a:r>
            <a:r>
              <a:rPr sz="2400" spc="-65" dirty="0">
                <a:latin typeface="Verdana"/>
                <a:cs typeface="Verdana"/>
              </a:rPr>
              <a:t>T</a:t>
            </a:r>
            <a:r>
              <a:rPr sz="2400" dirty="0">
                <a:latin typeface="Verdana"/>
                <a:cs typeface="Verdana"/>
              </a:rPr>
              <a:t>O</a:t>
            </a:r>
          </a:p>
        </p:txBody>
      </p:sp>
      <p:sp>
        <p:nvSpPr>
          <p:cNvPr id="6" name="object 6"/>
          <p:cNvSpPr/>
          <p:nvPr/>
        </p:nvSpPr>
        <p:spPr>
          <a:xfrm>
            <a:off x="900112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5806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0845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2786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87340" y="60409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4454"/>
              </p:ext>
            </p:extLst>
          </p:nvPr>
        </p:nvGraphicFramePr>
        <p:xfrm>
          <a:off x="766763" y="922338"/>
          <a:ext cx="77628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Planilha" r:id="rId4" imgW="7762896" imgH="5867427" progId="Excel.Sheet.12">
                  <p:embed/>
                </p:oleObj>
              </mc:Choice>
              <mc:Fallback>
                <p:oleObj name="Planilha" r:id="rId4" imgW="7762896" imgH="58674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6763" y="922338"/>
                        <a:ext cx="7762875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8640" y="551482"/>
            <a:ext cx="47002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5" dirty="0">
                <a:latin typeface="Verdana"/>
                <a:cs typeface="Verdana"/>
              </a:rPr>
              <a:t>D</a:t>
            </a:r>
            <a:r>
              <a:rPr sz="2200" spc="-15" dirty="0">
                <a:latin typeface="Verdana"/>
                <a:cs typeface="Verdana"/>
              </a:rPr>
              <a:t>E</a:t>
            </a:r>
            <a:r>
              <a:rPr sz="2200" spc="-25" dirty="0">
                <a:latin typeface="Verdana"/>
                <a:cs typeface="Verdana"/>
              </a:rPr>
              <a:t>M</a:t>
            </a:r>
            <a:r>
              <a:rPr sz="2200" spc="-20" dirty="0">
                <a:latin typeface="Verdana"/>
                <a:cs typeface="Verdana"/>
              </a:rPr>
              <a:t>ONS</a:t>
            </a:r>
            <a:r>
              <a:rPr sz="2200" spc="-15" dirty="0">
                <a:latin typeface="Verdana"/>
                <a:cs typeface="Verdana"/>
              </a:rPr>
              <a:t>T</a:t>
            </a:r>
            <a:r>
              <a:rPr sz="2200" spc="-25" dirty="0">
                <a:latin typeface="Verdana"/>
                <a:cs typeface="Verdana"/>
              </a:rPr>
              <a:t>R</a:t>
            </a:r>
            <a:r>
              <a:rPr sz="2200" spc="-15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TI</a:t>
            </a:r>
            <a:r>
              <a:rPr sz="2200" spc="-20" dirty="0">
                <a:latin typeface="Verdana"/>
                <a:cs typeface="Verdana"/>
              </a:rPr>
              <a:t>VO</a:t>
            </a:r>
            <a:r>
              <a:rPr sz="2200" spc="2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D</a:t>
            </a:r>
            <a:r>
              <a:rPr sz="2200" spc="-3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S</a:t>
            </a:r>
            <a:r>
              <a:rPr sz="2200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R</a:t>
            </a:r>
            <a:r>
              <a:rPr sz="2200" spc="-15" dirty="0">
                <a:latin typeface="Verdana"/>
                <a:cs typeface="Verdana"/>
              </a:rPr>
              <a:t>ECEI</a:t>
            </a:r>
            <a:r>
              <a:rPr sz="2200" spc="-145" dirty="0">
                <a:latin typeface="Verdana"/>
                <a:cs typeface="Verdana"/>
              </a:rPr>
              <a:t>T</a:t>
            </a:r>
            <a:r>
              <a:rPr sz="2200" spc="-30" dirty="0">
                <a:latin typeface="Verdana"/>
                <a:cs typeface="Verdana"/>
              </a:rPr>
              <a:t>A</a:t>
            </a:r>
            <a:r>
              <a:rPr sz="2200" spc="-15" dirty="0">
                <a:latin typeface="Verdana"/>
                <a:cs typeface="Verdana"/>
              </a:rPr>
              <a:t>S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80712" y="617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069" y="6171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2956" y="61718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235920"/>
              </p:ext>
            </p:extLst>
          </p:nvPr>
        </p:nvGraphicFramePr>
        <p:xfrm>
          <a:off x="581025" y="1524000"/>
          <a:ext cx="7886700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Planilha" r:id="rId4" imgW="7886661" imgH="4991193" progId="Excel.Sheet.12">
                  <p:embed/>
                </p:oleObj>
              </mc:Choice>
              <mc:Fallback>
                <p:oleObj name="Planilha" r:id="rId4" imgW="7886661" imgH="49911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1025" y="1524000"/>
                        <a:ext cx="7886700" cy="464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50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71693" y="457456"/>
            <a:ext cx="425831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70" dirty="0">
                <a:latin typeface="Verdana"/>
                <a:cs typeface="Verdana"/>
              </a:rPr>
              <a:t>R</a:t>
            </a:r>
            <a:r>
              <a:rPr sz="3200" spc="-5" dirty="0">
                <a:latin typeface="Verdana"/>
                <a:cs typeface="Verdana"/>
              </a:rPr>
              <a:t>e</a:t>
            </a:r>
            <a:r>
              <a:rPr sz="3200" dirty="0">
                <a:latin typeface="Verdana"/>
                <a:cs typeface="Verdana"/>
              </a:rPr>
              <a:t>su</a:t>
            </a:r>
            <a:r>
              <a:rPr sz="3200" spc="-5" dirty="0">
                <a:latin typeface="Verdana"/>
                <a:cs typeface="Verdana"/>
              </a:rPr>
              <a:t>lt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spc="-5" dirty="0">
                <a:latin typeface="Verdana"/>
                <a:cs typeface="Verdana"/>
              </a:rPr>
              <a:t>d</a:t>
            </a:r>
            <a:r>
              <a:rPr sz="3200" dirty="0">
                <a:latin typeface="Verdana"/>
                <a:cs typeface="Verdana"/>
              </a:rPr>
              <a:t>o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F</a:t>
            </a:r>
            <a:r>
              <a:rPr sz="3200" spc="-5" dirty="0">
                <a:latin typeface="Verdana"/>
                <a:cs typeface="Verdana"/>
              </a:rPr>
              <a:t>i</a:t>
            </a:r>
            <a:r>
              <a:rPr sz="3200" dirty="0">
                <a:latin typeface="Verdana"/>
                <a:cs typeface="Verdana"/>
              </a:rPr>
              <a:t>n</a:t>
            </a:r>
            <a:r>
              <a:rPr sz="3200" spc="-10" dirty="0">
                <a:latin typeface="Verdana"/>
                <a:cs typeface="Verdana"/>
              </a:rPr>
              <a:t>a</a:t>
            </a:r>
            <a:r>
              <a:rPr sz="3200" dirty="0">
                <a:latin typeface="Verdana"/>
                <a:cs typeface="Verdana"/>
              </a:rPr>
              <a:t>nc</a:t>
            </a:r>
            <a:r>
              <a:rPr sz="3200" spc="-5" dirty="0">
                <a:latin typeface="Verdana"/>
                <a:cs typeface="Verdana"/>
              </a:rPr>
              <a:t>ei</a:t>
            </a:r>
            <a:r>
              <a:rPr sz="3200" dirty="0">
                <a:latin typeface="Verdana"/>
                <a:cs typeface="Verdana"/>
              </a:rPr>
              <a:t>ro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98729"/>
              </p:ext>
            </p:extLst>
          </p:nvPr>
        </p:nvGraphicFramePr>
        <p:xfrm>
          <a:off x="1524000" y="1905000"/>
          <a:ext cx="63055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Planilha" r:id="rId4" imgW="6305648" imgH="1971605" progId="Excel.Sheet.12">
                  <p:embed/>
                </p:oleObj>
              </mc:Choice>
              <mc:Fallback>
                <p:oleObj name="Planilha" r:id="rId4" imgW="6305648" imgH="19716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905000"/>
                        <a:ext cx="6305550" cy="210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228600"/>
            <a:ext cx="77503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1430" marR="5080" indent="-2539365" algn="r">
              <a:lnSpc>
                <a:spcPct val="100000"/>
              </a:lnSpc>
            </a:pPr>
            <a:r>
              <a:rPr sz="2800" spc="-25" dirty="0" err="1" smtClean="0">
                <a:latin typeface="Verdana"/>
                <a:cs typeface="Verdana"/>
              </a:rPr>
              <a:t>D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sp</a:t>
            </a:r>
            <a:r>
              <a:rPr sz="2800" spc="-20" dirty="0" err="1" smtClean="0">
                <a:latin typeface="Verdana"/>
                <a:cs typeface="Verdana"/>
              </a:rPr>
              <a:t>e</a:t>
            </a:r>
            <a:r>
              <a:rPr sz="2800" spc="-25" dirty="0" err="1" smtClean="0">
                <a:latin typeface="Verdana"/>
                <a:cs typeface="Verdana"/>
              </a:rPr>
              <a:t>sa</a:t>
            </a:r>
            <a:r>
              <a:rPr lang="pt-BR" sz="2800" spc="-25" dirty="0" smtClean="0">
                <a:latin typeface="Verdana"/>
                <a:cs typeface="Verdana"/>
              </a:rPr>
              <a:t>s</a:t>
            </a:r>
            <a:r>
              <a:rPr sz="2800" spc="45" dirty="0" smtClean="0">
                <a:latin typeface="Verdana"/>
                <a:cs typeface="Verdana"/>
              </a:rPr>
              <a:t> </a:t>
            </a:r>
            <a:r>
              <a:rPr lang="pt-BR" sz="2800" spc="-20" dirty="0" smtClean="0">
                <a:latin typeface="Verdana"/>
                <a:cs typeface="Verdana"/>
              </a:rPr>
              <a:t>por</a:t>
            </a:r>
            <a:r>
              <a:rPr sz="2800" spc="-5" dirty="0" smtClean="0">
                <a:latin typeface="Verdana"/>
                <a:cs typeface="Verdana"/>
              </a:rPr>
              <a:t> </a:t>
            </a:r>
            <a:r>
              <a:rPr sz="2800" spc="-95" dirty="0" err="1">
                <a:latin typeface="Verdana"/>
                <a:cs typeface="Verdana"/>
              </a:rPr>
              <a:t>F</a:t>
            </a:r>
            <a:r>
              <a:rPr sz="2800" spc="-30" dirty="0" err="1">
                <a:latin typeface="Verdana"/>
                <a:cs typeface="Verdana"/>
              </a:rPr>
              <a:t>orn</a:t>
            </a:r>
            <a:r>
              <a:rPr sz="2800" spc="-20" dirty="0" err="1">
                <a:latin typeface="Verdana"/>
                <a:cs typeface="Verdana"/>
              </a:rPr>
              <a:t>e</a:t>
            </a:r>
            <a:r>
              <a:rPr sz="2800" spc="-25" dirty="0" err="1">
                <a:latin typeface="Verdana"/>
                <a:cs typeface="Verdana"/>
              </a:rPr>
              <a:t>c</a:t>
            </a:r>
            <a:r>
              <a:rPr sz="2800" spc="-20" dirty="0" err="1">
                <a:latin typeface="Verdana"/>
                <a:cs typeface="Verdana"/>
              </a:rPr>
              <a:t>e</a:t>
            </a:r>
            <a:r>
              <a:rPr sz="2800" spc="-25" dirty="0" err="1">
                <a:latin typeface="Verdana"/>
                <a:cs typeface="Verdana"/>
              </a:rPr>
              <a:t>d</a:t>
            </a:r>
            <a:r>
              <a:rPr sz="2800" spc="-15" dirty="0" err="1">
                <a:latin typeface="Verdana"/>
                <a:cs typeface="Verdana"/>
              </a:rPr>
              <a:t>or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lang="pt-BR" sz="2800" spc="-35" dirty="0" smtClean="0">
                <a:latin typeface="Verdana"/>
                <a:cs typeface="Verdana"/>
              </a:rPr>
              <a:t>MARÇO</a:t>
            </a:r>
            <a:r>
              <a:rPr lang="pt-BR" sz="2800" spc="15" dirty="0" smtClean="0">
                <a:latin typeface="Verdana"/>
                <a:cs typeface="Verdana"/>
              </a:rPr>
              <a:t>/</a:t>
            </a:r>
            <a:r>
              <a:rPr sz="2800" spc="-25" dirty="0" smtClean="0">
                <a:latin typeface="Verdana"/>
                <a:cs typeface="Verdana"/>
              </a:rPr>
              <a:t>202</a:t>
            </a:r>
            <a:r>
              <a:rPr lang="pt-BR" sz="2800" spc="-20" dirty="0" smtClean="0">
                <a:latin typeface="Verdana"/>
                <a:cs typeface="Verdana"/>
              </a:rPr>
              <a:t>4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4008" y="6513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501" y="6513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28659"/>
              </p:ext>
            </p:extLst>
          </p:nvPr>
        </p:nvGraphicFramePr>
        <p:xfrm>
          <a:off x="1398588" y="658813"/>
          <a:ext cx="6324600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Planilha" r:id="rId4" imgW="5829313" imgH="3781322" progId="Excel.Sheet.12">
                  <p:embed/>
                </p:oleObj>
              </mc:Choice>
              <mc:Fallback>
                <p:oleObj name="Planilha" r:id="rId4" imgW="5829313" imgH="37813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658813"/>
                        <a:ext cx="6324600" cy="612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7310</TotalTime>
  <Words>100</Words>
  <Application>Microsoft Office PowerPoint</Application>
  <PresentationFormat>Apresentação na tela (4:3)</PresentationFormat>
  <Paragraphs>16</Paragraphs>
  <Slides>12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Calibri</vt:lpstr>
      <vt:lpstr>Garamond</vt:lpstr>
      <vt:lpstr>Times New Roman</vt:lpstr>
      <vt:lpstr>Verdana</vt:lpstr>
      <vt:lpstr>Office Theme</vt:lpstr>
      <vt:lpstr>Planilha</vt:lpstr>
      <vt:lpstr>Planilha do Microsoft Excel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Aurio</cp:lastModifiedBy>
  <cp:revision>323</cp:revision>
  <dcterms:created xsi:type="dcterms:W3CDTF">2020-05-11T09:41:22Z</dcterms:created>
  <dcterms:modified xsi:type="dcterms:W3CDTF">2024-04-16T12:43:56Z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LastSaved">
    <vt:filetime>2020-05-11T00:00:00Z</vt:filetime>
  </property>
</Properties>
</file>