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7" r:id="rId3"/>
    <p:sldId id="270" r:id="rId4"/>
    <p:sldId id="277" r:id="rId5"/>
    <p:sldId id="280" r:id="rId6"/>
    <p:sldId id="259" r:id="rId7"/>
    <p:sldId id="261" r:id="rId8"/>
    <p:sldId id="271" r:id="rId9"/>
    <p:sldId id="268" r:id="rId10"/>
    <p:sldId id="269" r:id="rId11"/>
    <p:sldId id="281" r:id="rId12"/>
    <p:sldId id="279" r:id="rId13"/>
    <p:sldId id="264" r:id="rId14"/>
  </p:sldIdLst>
  <p:sldSz cx="9144000" cy="6858000" type="screen4x3"/>
  <p:notesSz cx="6797675" cy="9872663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501" autoAdjust="0"/>
  </p:normalViewPr>
  <p:slideViewPr>
    <p:cSldViewPr>
      <p:cViewPr varScale="1">
        <p:scale>
          <a:sx n="92" d="100"/>
          <a:sy n="92" d="100"/>
        </p:scale>
        <p:origin x="177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>
            <a:lvl1pPr marL="0" marR="0" lvl="0" indent="0" algn="l" defTabSz="9144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BR" sz="12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  <a:cs typeface="Arial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Espaço Reservado para Data 2"/>
          <p:cNvSpPr txBox="1"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>
            <a:lvl1pPr marL="0" marR="0" lvl="0" indent="0" algn="r" defTabSz="9144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BR" sz="12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  <a:cs typeface="Arial"/>
              </a:defRPr>
            </a:lvl1pPr>
          </a:lstStyle>
          <a:p>
            <a:pPr>
              <a:defRPr/>
            </a:pPr>
            <a:fld id="{B6F05EBE-1F09-4154-BC80-DCFA7C3DF3E1}" type="datetime1">
              <a:rPr lang="pt-BR"/>
              <a:pPr>
                <a:defRPr/>
              </a:pPr>
              <a:t>28/01/2026</a:t>
            </a:fld>
            <a:endParaRPr dirty="0"/>
          </a:p>
        </p:txBody>
      </p:sp>
      <p:sp>
        <p:nvSpPr>
          <p:cNvPr id="18436" name="Espaço Reservado para Imagem de Slide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930275" y="739775"/>
            <a:ext cx="4937125" cy="3703638"/>
          </a:xfrm>
          <a:prstGeom prst="rect">
            <a:avLst/>
          </a:prstGeom>
          <a:noFill/>
          <a:ln w="12701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Espaço Reservado para Anotações 4"/>
          <p:cNvSpPr txBox="1"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/>
          <p:cNvSpPr txBox="1"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>
            <a:lvl1pPr marL="0" marR="0" lvl="0" indent="0" algn="l" defTabSz="9144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BR" sz="1200" b="0" i="0" u="none" strike="noStrike" kern="1200" cap="none" spc="0" baseline="0">
                <a:solidFill>
                  <a:srgbClr val="000000"/>
                </a:solidFill>
                <a:uFillTx/>
                <a:latin typeface="Verdana" pitchFamily="34"/>
                <a:cs typeface="Arial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fld id="{57FCCF9E-8638-4115-B66A-330166883E5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74338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ts val="400"/>
      </a:spcBef>
      <a:spcAft>
        <a:spcPct val="0"/>
      </a:spcAft>
      <a:defRPr lang="pt-BR" sz="1200" kern="1200">
        <a:solidFill>
          <a:srgbClr val="000000"/>
        </a:solidFill>
        <a:latin typeface="Calibri"/>
      </a:defRPr>
    </a:lvl1pPr>
    <a:lvl2pPr marL="457200" lvl="1" algn="l" rtl="0" eaLnBrk="0" fontAlgn="base" hangingPunct="0">
      <a:spcBef>
        <a:spcPts val="400"/>
      </a:spcBef>
      <a:spcAft>
        <a:spcPct val="0"/>
      </a:spcAft>
      <a:defRPr lang="pt-BR" sz="1200" kern="1200">
        <a:solidFill>
          <a:srgbClr val="000000"/>
        </a:solidFill>
        <a:latin typeface="Calibri"/>
      </a:defRPr>
    </a:lvl2pPr>
    <a:lvl3pPr marL="914400" lvl="2" algn="l" rtl="0" eaLnBrk="0" fontAlgn="base" hangingPunct="0">
      <a:spcBef>
        <a:spcPts val="400"/>
      </a:spcBef>
      <a:spcAft>
        <a:spcPct val="0"/>
      </a:spcAft>
      <a:defRPr lang="pt-BR" sz="1200" kern="1200">
        <a:solidFill>
          <a:srgbClr val="000000"/>
        </a:solidFill>
        <a:latin typeface="Calibri"/>
      </a:defRPr>
    </a:lvl3pPr>
    <a:lvl4pPr marL="1371600" lvl="3" algn="l" rtl="0" eaLnBrk="0" fontAlgn="base" hangingPunct="0">
      <a:spcBef>
        <a:spcPts val="400"/>
      </a:spcBef>
      <a:spcAft>
        <a:spcPct val="0"/>
      </a:spcAft>
      <a:defRPr lang="pt-BR" sz="1200" kern="1200">
        <a:solidFill>
          <a:srgbClr val="000000"/>
        </a:solidFill>
        <a:latin typeface="Calibri"/>
      </a:defRPr>
    </a:lvl4pPr>
    <a:lvl5pPr marL="1828800" lvl="4" algn="l" rtl="0" eaLnBrk="0" fontAlgn="base" hangingPunct="0">
      <a:spcBef>
        <a:spcPts val="400"/>
      </a:spcBef>
      <a:spcAft>
        <a:spcPct val="0"/>
      </a:spcAft>
      <a:defRPr lang="pt-BR" sz="1200" kern="1200">
        <a:solidFill>
          <a:srgbClr val="000000"/>
        </a:solidFill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8"/>
          <p:cNvSpPr txBox="1">
            <a:spLocks noGrp="1"/>
          </p:cNvSpPr>
          <p:nvPr>
            <p:ph type="ctrTitle"/>
          </p:nvPr>
        </p:nvSpPr>
        <p:spPr>
          <a:xfrm>
            <a:off x="533396" y="1371600"/>
            <a:ext cx="7851651" cy="1828800"/>
          </a:xfrm>
        </p:spPr>
        <p:txBody>
          <a:bodyPr tIns="0" rIns="18288"/>
          <a:lstStyle>
            <a:lvl1pPr algn="r">
              <a:defRPr sz="5600" b="1">
                <a:solidFill>
                  <a:srgbClr val="4DE1EA"/>
                </a:solidFill>
                <a:effectLst>
                  <a:outerShdw dist="25402" dir="5400000">
                    <a:srgbClr val="000000"/>
                  </a:outerShdw>
                </a:effectLst>
              </a:defRPr>
            </a:lvl1pPr>
          </a:lstStyle>
          <a:p>
            <a:pPr lvl="0"/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Subtítulo 16"/>
          <p:cNvSpPr txBox="1">
            <a:spLocks noGrp="1"/>
          </p:cNvSpPr>
          <p:nvPr>
            <p:ph type="subTitle" idx="1"/>
          </p:nvPr>
        </p:nvSpPr>
        <p:spPr>
          <a:xfrm>
            <a:off x="533396" y="3228536"/>
            <a:ext cx="7854696" cy="1752603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rgbClr val="FFFFFF"/>
                </a:solidFill>
              </a:defRPr>
            </a:lvl1pPr>
          </a:lstStyle>
          <a:p>
            <a:pPr lvl="0"/>
            <a:r>
              <a:rPr lang="pt-BR"/>
              <a:t>Clique para editar o estilo do subtítulo mestre</a:t>
            </a:r>
            <a:endParaRPr lang="en-US"/>
          </a:p>
        </p:txBody>
      </p:sp>
      <p:sp>
        <p:nvSpPr>
          <p:cNvPr id="4" name="Espaço Reservado para Data 29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Espaço Reservado para Rodapé 18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Espaço Reservado para Número de Slide 26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fld id="{7CB88845-7C79-4DA1-8796-350DBCE4055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8193543"/>
      </p:ext>
    </p:extLst>
  </p:cSld>
  <p:clrMapOvr>
    <a:masterClrMapping/>
  </p:clrMapOvr>
  <p:transition/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Data 9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Espaço Reservado para Rodapé 21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Espaço Reservado para Número de Slide 17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D569B9-D175-4851-B593-E5D516B6957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7378827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 txBox="1">
            <a:spLocks noGrp="1"/>
          </p:cNvSpPr>
          <p:nvPr>
            <p:ph type="title" orient="vert"/>
          </p:nvPr>
        </p:nvSpPr>
        <p:spPr>
          <a:xfrm>
            <a:off x="6629400" y="914400"/>
            <a:ext cx="2057400" cy="521175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 txBox="1">
            <a:spLocks noGrp="1"/>
          </p:cNvSpPr>
          <p:nvPr>
            <p:ph type="body" orient="vert" idx="1"/>
          </p:nvPr>
        </p:nvSpPr>
        <p:spPr>
          <a:xfrm>
            <a:off x="457200" y="914400"/>
            <a:ext cx="6019796" cy="521175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Data 9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Espaço Reservado para Rodapé 21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Espaço Reservado para Número de Slide 17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79D0A-81F7-4594-8078-79B19FC2343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0045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Data 9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Espaço Reservado para Rodapé 21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Espaço Reservado para Número de Slide 17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A4484F-3F67-45B2-8E59-823B0F2B2EC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377673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</p:spPr>
        <p:txBody>
          <a:bodyPr tIns="0"/>
          <a:lstStyle>
            <a:lvl1pPr>
              <a:defRPr sz="5600" b="1">
                <a:solidFill>
                  <a:srgbClr val="4CE4AD"/>
                </a:solidFill>
                <a:effectLst>
                  <a:outerShdw dist="25402" dir="5400000">
                    <a:srgbClr val="000000"/>
                  </a:outerShdw>
                </a:effectLst>
              </a:defRPr>
            </a:lvl1pPr>
          </a:lstStyle>
          <a:p>
            <a:pPr lvl="0"/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 txBox="1">
            <a:spLocks noGrp="1"/>
          </p:cNvSpPr>
          <p:nvPr>
            <p:ph type="body" idx="1"/>
          </p:nvPr>
        </p:nvSpPr>
        <p:spPr>
          <a:xfrm>
            <a:off x="530352" y="2704667"/>
            <a:ext cx="7772400" cy="1509710"/>
          </a:xfrm>
        </p:spPr>
        <p:txBody>
          <a:bodyPr lIns="45720" rIns="45720"/>
          <a:lstStyle>
            <a:lvl1pPr marL="0" indent="0">
              <a:spcBef>
                <a:spcPts val="500"/>
              </a:spcBef>
              <a:buNone/>
              <a:defRPr sz="2200">
                <a:solidFill>
                  <a:srgbClr val="FFFFFF"/>
                </a:solidFill>
              </a:defRPr>
            </a:lvl1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Espaço Reservado para Rodapé 4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Espaço Reservado para Número de Slide 5"/>
          <p:cNvSpPr txBox="1"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fld id="{26FD8E83-9EA5-4402-BBA6-7DB1A9D90C9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34286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 txBox="1">
            <a:spLocks noGrp="1"/>
          </p:cNvSpPr>
          <p:nvPr>
            <p:ph idx="1"/>
          </p:nvPr>
        </p:nvSpPr>
        <p:spPr>
          <a:xfrm>
            <a:off x="457200" y="1920084"/>
            <a:ext cx="4038603" cy="443484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Conteúdo 3"/>
          <p:cNvSpPr txBox="1">
            <a:spLocks noGrp="1"/>
          </p:cNvSpPr>
          <p:nvPr>
            <p:ph idx="2"/>
          </p:nvPr>
        </p:nvSpPr>
        <p:spPr>
          <a:xfrm>
            <a:off x="4648196" y="1920084"/>
            <a:ext cx="4038603" cy="443484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Espaço Reservado para Data 9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Espaço Reservado para Rodapé 21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Espaço Reservado para Número de Slide 17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717228-FFA1-4D0E-828D-42ED9511AE3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365713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 txBox="1">
            <a:spLocks noGrp="1"/>
          </p:cNvSpPr>
          <p:nvPr>
            <p:ph type="body" idx="1"/>
          </p:nvPr>
        </p:nvSpPr>
        <p:spPr>
          <a:xfrm>
            <a:off x="457200" y="1855244"/>
            <a:ext cx="4040184" cy="659355"/>
          </a:xfrm>
        </p:spPr>
        <p:txBody>
          <a:bodyPr lIns="45720" tIns="0" rIns="45720" bIns="0" anchor="ctr"/>
          <a:lstStyle>
            <a:lvl1pPr marL="0" indent="0">
              <a:buNone/>
              <a:defRPr sz="2400" b="1">
                <a:solidFill>
                  <a:srgbClr val="04617B"/>
                </a:solidFill>
              </a:defRPr>
            </a:lvl1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Texto 3"/>
          <p:cNvSpPr txBox="1">
            <a:spLocks noGrp="1"/>
          </p:cNvSpPr>
          <p:nvPr>
            <p:ph type="body" idx="3"/>
          </p:nvPr>
        </p:nvSpPr>
        <p:spPr>
          <a:xfrm>
            <a:off x="4645023" y="1859752"/>
            <a:ext cx="4041776" cy="654847"/>
          </a:xfrm>
        </p:spPr>
        <p:txBody>
          <a:bodyPr lIns="45720" tIns="0" rIns="45720" bIns="0" anchor="ctr"/>
          <a:lstStyle>
            <a:lvl1pPr marL="0" indent="0">
              <a:buNone/>
              <a:defRPr sz="2400" b="1">
                <a:solidFill>
                  <a:srgbClr val="04617B"/>
                </a:solidFill>
              </a:defRPr>
            </a:lvl1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Conteúdo 4"/>
          <p:cNvSpPr txBox="1">
            <a:spLocks noGrp="1"/>
          </p:cNvSpPr>
          <p:nvPr>
            <p:ph idx="2"/>
          </p:nvPr>
        </p:nvSpPr>
        <p:spPr>
          <a:xfrm>
            <a:off x="457200" y="2514600"/>
            <a:ext cx="4040184" cy="3845719"/>
          </a:xfrm>
        </p:spPr>
        <p:txBody>
          <a:bodyPr tIns="0"/>
          <a:lstStyle>
            <a:lvl1pPr>
              <a:spcBef>
                <a:spcPts val="500"/>
              </a:spcBef>
              <a:defRPr sz="22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6" name="Espaço Reservado para Conteúdo 5"/>
          <p:cNvSpPr txBox="1">
            <a:spLocks noGrp="1"/>
          </p:cNvSpPr>
          <p:nvPr>
            <p:ph idx="4"/>
          </p:nvPr>
        </p:nvSpPr>
        <p:spPr>
          <a:xfrm>
            <a:off x="4645023" y="2514600"/>
            <a:ext cx="4041776" cy="3845719"/>
          </a:xfrm>
        </p:spPr>
        <p:txBody>
          <a:bodyPr tIns="0"/>
          <a:lstStyle>
            <a:lvl1pPr>
              <a:spcBef>
                <a:spcPts val="500"/>
              </a:spcBef>
              <a:defRPr sz="22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Espaço Reservado para Data 9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8" name="Espaço Reservado para Rodapé 21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9" name="Espaço Reservado para Número de Slide 17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6A4AA9-0C21-423E-A893-B7C03CC89D2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565689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/>
          </p:nvPr>
        </p:nvSpPr>
        <p:spPr>
          <a:xfrm>
            <a:off x="457200" y="704088"/>
            <a:ext cx="8305796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Espaço Reservado para Data 9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Espaço Reservado para Rodapé 21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Espaço Reservado para Número de Slide 17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DA37C-C863-498E-A77D-1AC0462264B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7629239"/>
      </p:ext>
    </p:extLst>
  </p:cSld>
  <p:clrMapOvr>
    <a:masterClrMapping/>
  </p:clrMapOvr>
  <p:transition/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9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Espaço Reservado para Rodapé 21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Espaço Reservado para Número de Slide 17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FBE8D0-6D2D-4644-B3B3-244CEA1C952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8290044"/>
      </p:ext>
    </p:extLst>
  </p:cSld>
  <p:clrMapOvr>
    <a:masterClrMapping/>
  </p:clrMapOvr>
  <p:transition/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/>
          </p:nvPr>
        </p:nvSpPr>
        <p:spPr>
          <a:xfrm>
            <a:off x="685800" y="514350"/>
            <a:ext cx="2743200" cy="1162046"/>
          </a:xfrm>
        </p:spPr>
        <p:txBody>
          <a:bodyPr/>
          <a:lstStyle>
            <a:lvl1pPr>
              <a:defRPr sz="2600"/>
            </a:lvl1pPr>
          </a:lstStyle>
          <a:p>
            <a:pPr lvl="0"/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 txBox="1">
            <a:spLocks noGrp="1"/>
          </p:cNvSpPr>
          <p:nvPr>
            <p:ph type="body" idx="2"/>
          </p:nvPr>
        </p:nvSpPr>
        <p:spPr>
          <a:xfrm>
            <a:off x="685800" y="1676396"/>
            <a:ext cx="2743200" cy="4572000"/>
          </a:xfrm>
        </p:spPr>
        <p:txBody>
          <a:bodyPr lIns="18288" rIns="18288"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 txBox="1">
            <a:spLocks noGrp="1"/>
          </p:cNvSpPr>
          <p:nvPr>
            <p:ph idx="1"/>
          </p:nvPr>
        </p:nvSpPr>
        <p:spPr>
          <a:xfrm>
            <a:off x="3575047" y="1676396"/>
            <a:ext cx="5111752" cy="4572000"/>
          </a:xfrm>
        </p:spPr>
        <p:txBody>
          <a:bodyPr tIns="0"/>
          <a:lstStyle>
            <a:lvl1pPr>
              <a:spcBef>
                <a:spcPts val="700"/>
              </a:spcBef>
              <a:defRPr sz="2800"/>
            </a:lvl1pPr>
            <a:lvl2pPr>
              <a:defRPr sz="2600"/>
            </a:lvl2pPr>
            <a:lvl3pPr>
              <a:spcBef>
                <a:spcPts val="600"/>
              </a:spcBef>
              <a:defRPr sz="2400"/>
            </a:lvl3pPr>
            <a:lvl4pPr>
              <a:defRPr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Espaço Reservado para Data 9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Espaço Reservado para Rodapé 21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Espaço Reservado para Número de Slide 17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9C06A-A83B-4D2F-A1C4-2646FD7C055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3820958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com Único Canto Aparado e Arredondado 8"/>
          <p:cNvSpPr>
            <a:spLocks/>
          </p:cNvSpPr>
          <p:nvPr/>
        </p:nvSpPr>
        <p:spPr bwMode="auto">
          <a:xfrm rot="420008" flipV="1">
            <a:off x="3165475" y="1108075"/>
            <a:ext cx="5257800" cy="4114800"/>
          </a:xfrm>
          <a:custGeom>
            <a:avLst/>
            <a:gdLst>
              <a:gd name="T0" fmla="*/ 2628900 w 5257800"/>
              <a:gd name="T1" fmla="*/ 0 h 4114800"/>
              <a:gd name="T2" fmla="*/ 5257800 w 5257800"/>
              <a:gd name="T3" fmla="*/ 2057400 h 4114800"/>
              <a:gd name="T4" fmla="*/ 2628900 w 5257800"/>
              <a:gd name="T5" fmla="*/ 4114800 h 4114800"/>
              <a:gd name="T6" fmla="*/ 0 w 5257800"/>
              <a:gd name="T7" fmla="*/ 2057400 h 41148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5257800"/>
              <a:gd name="T13" fmla="*/ 0 h 4114800"/>
              <a:gd name="T14" fmla="*/ 5182787 w 5257800"/>
              <a:gd name="T15" fmla="*/ 4114800 h 41148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257800" h="4114800">
                <a:moveTo>
                  <a:pt x="0" y="0"/>
                </a:moveTo>
                <a:lnTo>
                  <a:pt x="5107774" y="0"/>
                </a:lnTo>
                <a:lnTo>
                  <a:pt x="5257800" y="150026"/>
                </a:lnTo>
                <a:lnTo>
                  <a:pt x="5257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3172">
            <a:solidFill>
              <a:srgbClr val="C0C0C0"/>
            </a:solidFill>
            <a:prstDash val="solid"/>
            <a:round/>
            <a:headEnd/>
            <a:tailEnd/>
          </a:ln>
          <a:effectLst>
            <a:outerShdw dist="38499" dir="7499967" algn="tl" rotWithShape="0">
              <a:srgbClr val="000000">
                <a:alpha val="25000"/>
              </a:srgbClr>
            </a:outerShdw>
          </a:effectLst>
        </p:spPr>
        <p:txBody>
          <a:bodyPr anchor="ctr" anchorCtr="1"/>
          <a:lstStyle/>
          <a:p>
            <a:endParaRPr lang="pt-BR"/>
          </a:p>
        </p:txBody>
      </p:sp>
      <p:sp>
        <p:nvSpPr>
          <p:cNvPr id="7" name="Triângulo retângulo 11"/>
          <p:cNvSpPr>
            <a:spLocks/>
          </p:cNvSpPr>
          <p:nvPr/>
        </p:nvSpPr>
        <p:spPr bwMode="auto">
          <a:xfrm rot="420008" flipV="1">
            <a:off x="8004175" y="5359400"/>
            <a:ext cx="155575" cy="155575"/>
          </a:xfrm>
          <a:custGeom>
            <a:avLst/>
            <a:gdLst>
              <a:gd name="T0" fmla="*/ 77788 w 155575"/>
              <a:gd name="T1" fmla="*/ 0 h 155575"/>
              <a:gd name="T2" fmla="*/ 155575 w 155575"/>
              <a:gd name="T3" fmla="*/ 77788 h 155575"/>
              <a:gd name="T4" fmla="*/ 77788 w 155575"/>
              <a:gd name="T5" fmla="*/ 155575 h 155575"/>
              <a:gd name="T6" fmla="*/ 0 w 155575"/>
              <a:gd name="T7" fmla="*/ 77788 h 155575"/>
              <a:gd name="T8" fmla="*/ 0 w 155575"/>
              <a:gd name="T9" fmla="*/ 0 h 155575"/>
              <a:gd name="T10" fmla="*/ 0 w 155575"/>
              <a:gd name="T11" fmla="*/ 155575 h 155575"/>
              <a:gd name="T12" fmla="*/ 155575 w 155575"/>
              <a:gd name="T13" fmla="*/ 155575 h 155575"/>
              <a:gd name="T14" fmla="*/ 77788 w 155575"/>
              <a:gd name="T15" fmla="*/ 77788 h 155575"/>
              <a:gd name="T16" fmla="*/ 17694720 60000 65536"/>
              <a:gd name="T17" fmla="*/ 0 60000 65536"/>
              <a:gd name="T18" fmla="*/ 5898240 60000 65536"/>
              <a:gd name="T19" fmla="*/ 11796480 60000 65536"/>
              <a:gd name="T20" fmla="*/ 17694720 60000 65536"/>
              <a:gd name="T21" fmla="*/ 5898240 60000 65536"/>
              <a:gd name="T22" fmla="*/ 5898240 60000 65536"/>
              <a:gd name="T23" fmla="*/ 0 60000 65536"/>
              <a:gd name="T24" fmla="*/ 12965 w 155575"/>
              <a:gd name="T25" fmla="*/ 90752 h 155575"/>
              <a:gd name="T26" fmla="*/ 90752 w 155575"/>
              <a:gd name="T27" fmla="*/ 142610 h 15557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55575" h="155575">
                <a:moveTo>
                  <a:pt x="0" y="155575"/>
                </a:moveTo>
                <a:lnTo>
                  <a:pt x="0" y="0"/>
                </a:lnTo>
                <a:lnTo>
                  <a:pt x="155575" y="155575"/>
                </a:lnTo>
                <a:lnTo>
                  <a:pt x="0" y="155575"/>
                </a:lnTo>
                <a:close/>
              </a:path>
            </a:pathLst>
          </a:custGeom>
          <a:solidFill>
            <a:srgbClr val="FFFFFF"/>
          </a:solidFill>
          <a:ln w="12701">
            <a:solidFill>
              <a:srgbClr val="FFFFFF"/>
            </a:solidFill>
            <a:prstDash val="solid"/>
            <a:bevel/>
            <a:headEnd/>
            <a:tailEnd/>
          </a:ln>
          <a:effectLst>
            <a:outerShdw dist="6348" dir="12898457" algn="tl" rotWithShape="0">
              <a:srgbClr val="000000">
                <a:alpha val="46999"/>
              </a:srgbClr>
            </a:outerShdw>
          </a:effectLst>
        </p:spPr>
        <p:txBody>
          <a:bodyPr anchor="ctr" anchorCtr="1"/>
          <a:lstStyle/>
          <a:p>
            <a:endParaRPr lang="pt-BR"/>
          </a:p>
        </p:txBody>
      </p:sp>
      <p:sp>
        <p:nvSpPr>
          <p:cNvPr id="8" name="Forma livre 13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/>
            <a:gdLst>
              <a:gd name="T0" fmla="*/ 2147483647 w 5772"/>
              <a:gd name="T1" fmla="*/ 0 h 656"/>
              <a:gd name="T2" fmla="*/ 2147483647 w 5772"/>
              <a:gd name="T3" fmla="*/ 2147483647 h 656"/>
              <a:gd name="T4" fmla="*/ 2147483647 w 5772"/>
              <a:gd name="T5" fmla="*/ 2147483647 h 656"/>
              <a:gd name="T6" fmla="*/ 0 w 5772"/>
              <a:gd name="T7" fmla="*/ 2147483647 h 656"/>
              <a:gd name="T8" fmla="*/ 2147483647 w 5772"/>
              <a:gd name="T9" fmla="*/ 2147483647 h 656"/>
              <a:gd name="T10" fmla="*/ 2147483647 w 5772"/>
              <a:gd name="T11" fmla="*/ 0 h 656"/>
              <a:gd name="T12" fmla="*/ 2147483647 w 5772"/>
              <a:gd name="T13" fmla="*/ 2147483647 h 656"/>
              <a:gd name="T14" fmla="*/ 2147483647 w 5772"/>
              <a:gd name="T15" fmla="*/ 2147483647 h 656"/>
              <a:gd name="T16" fmla="*/ 2147483647 w 5772"/>
              <a:gd name="T17" fmla="*/ 2147483647 h 656"/>
              <a:gd name="T18" fmla="*/ 2147483647 w 5772"/>
              <a:gd name="T19" fmla="*/ 2147483647 h 656"/>
              <a:gd name="T20" fmla="*/ 2147483647 w 5772"/>
              <a:gd name="T21" fmla="*/ 2147483647 h 656"/>
              <a:gd name="T22" fmla="*/ 0 w 5772"/>
              <a:gd name="T23" fmla="*/ 2147483647 h 656"/>
              <a:gd name="T24" fmla="*/ 2147483647 w 5772"/>
              <a:gd name="T25" fmla="*/ 2147483647 h 656"/>
              <a:gd name="T26" fmla="*/ 17694720 60000 65536"/>
              <a:gd name="T27" fmla="*/ 0 60000 65536"/>
              <a:gd name="T28" fmla="*/ 5898240 60000 65536"/>
              <a:gd name="T29" fmla="*/ 1179648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5772"/>
              <a:gd name="T40" fmla="*/ 0 h 656"/>
              <a:gd name="T41" fmla="*/ 5772 w 5772"/>
              <a:gd name="T42" fmla="*/ 656 h 65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9AF">
                  <a:alpha val="45000"/>
                </a:srgbClr>
              </a:gs>
              <a:gs pos="100000">
                <a:srgbClr val="00EBF8">
                  <a:alpha val="54999"/>
                </a:srgbClr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0" name="Forma livre 14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/>
            <a:gdLst>
              <a:gd name="T0" fmla="*/ 2147483647 w 3000"/>
              <a:gd name="T1" fmla="*/ 0 h 595"/>
              <a:gd name="T2" fmla="*/ 2147483647 w 3000"/>
              <a:gd name="T3" fmla="*/ 2147483647 h 595"/>
              <a:gd name="T4" fmla="*/ 2147483647 w 3000"/>
              <a:gd name="T5" fmla="*/ 2147483647 h 595"/>
              <a:gd name="T6" fmla="*/ 0 w 3000"/>
              <a:gd name="T7" fmla="*/ 2147483647 h 595"/>
              <a:gd name="T8" fmla="*/ 0 w 3000"/>
              <a:gd name="T9" fmla="*/ 0 h 595"/>
              <a:gd name="T10" fmla="*/ 2147483647 w 3000"/>
              <a:gd name="T11" fmla="*/ 2147483647 h 595"/>
              <a:gd name="T12" fmla="*/ 2147483647 w 3000"/>
              <a:gd name="T13" fmla="*/ 2147483647 h 595"/>
              <a:gd name="T14" fmla="*/ 2147483647 w 3000"/>
              <a:gd name="T15" fmla="*/ 2147483647 h 595"/>
              <a:gd name="T16" fmla="*/ 0 w 3000"/>
              <a:gd name="T17" fmla="*/ 0 h 595"/>
              <a:gd name="T18" fmla="*/ 17694720 60000 65536"/>
              <a:gd name="T19" fmla="*/ 0 60000 65536"/>
              <a:gd name="T20" fmla="*/ 5898240 60000 65536"/>
              <a:gd name="T21" fmla="*/ 1179648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000"/>
              <a:gd name="T28" fmla="*/ 0 h 595"/>
              <a:gd name="T29" fmla="*/ 3000 w 3000"/>
              <a:gd name="T30" fmla="*/ 595 h 595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00ADB6">
                  <a:alpha val="29999"/>
                </a:srgbClr>
              </a:gs>
              <a:gs pos="100000">
                <a:srgbClr val="009BE5">
                  <a:alpha val="45000"/>
                </a:srgbClr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4" name="Título 1"/>
          <p:cNvSpPr txBox="1">
            <a:spLocks noGrp="1"/>
          </p:cNvSpPr>
          <p:nvPr>
            <p:ph type="title"/>
          </p:nvPr>
        </p:nvSpPr>
        <p:spPr>
          <a:xfrm>
            <a:off x="609603" y="1176997"/>
            <a:ext cx="2212848" cy="1582625"/>
          </a:xfrm>
        </p:spPr>
        <p:txBody>
          <a:bodyPr lIns="45720" rIns="45720" bIns="45720"/>
          <a:lstStyle>
            <a:lvl1pPr>
              <a:defRPr sz="2000" b="1"/>
            </a:lvl1pPr>
          </a:lstStyle>
          <a:p>
            <a:pPr lvl="0"/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5" name="Espaço Reservado para Texto 3"/>
          <p:cNvSpPr txBox="1">
            <a:spLocks noGrp="1"/>
          </p:cNvSpPr>
          <p:nvPr>
            <p:ph type="body" idx="2"/>
          </p:nvPr>
        </p:nvSpPr>
        <p:spPr>
          <a:xfrm>
            <a:off x="609603" y="2828787"/>
            <a:ext cx="2209803" cy="2179316"/>
          </a:xfrm>
        </p:spPr>
        <p:txBody>
          <a:bodyPr lIns="64008" rIns="45720"/>
          <a:lstStyle>
            <a:lvl1pPr marL="0" indent="0">
              <a:spcBef>
                <a:spcPts val="250"/>
              </a:spcBef>
              <a:buNone/>
              <a:defRPr sz="1300"/>
            </a:lvl1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9" name="Espaço Reservado para Imagem 2"/>
          <p:cNvSpPr txBox="1">
            <a:spLocks noGrp="1"/>
          </p:cNvSpPr>
          <p:nvPr>
            <p:ph type="pic" idx="1"/>
          </p:nvPr>
        </p:nvSpPr>
        <p:spPr>
          <a:xfrm rot="419990">
            <a:off x="3485793" y="1199519"/>
            <a:ext cx="4617720" cy="3931920"/>
          </a:xfrm>
          <a:solidFill>
            <a:srgbClr val="DBF5F9"/>
          </a:solidFill>
          <a:ln w="2999">
            <a:solidFill>
              <a:srgbClr val="C0C0C0"/>
            </a:solidFill>
            <a:prstDash val="solid"/>
            <a:round/>
          </a:ln>
        </p:spPr>
        <p:txBody>
          <a:bodyPr/>
          <a:lstStyle>
            <a:lvl1pPr marL="0" indent="0">
              <a:spcBef>
                <a:spcPts val="800"/>
              </a:spcBef>
              <a:buNone/>
              <a:defRPr sz="3200"/>
            </a:lvl1pPr>
          </a:lstStyle>
          <a:p>
            <a:pPr lvl="0"/>
            <a:r>
              <a:rPr lang="pt-BR" noProof="0" dirty="0"/>
              <a:t>Clique no ícone para adicionar uma imagem</a:t>
            </a:r>
            <a:endParaRPr lang="en-US" noProof="0" dirty="0"/>
          </a:p>
        </p:txBody>
      </p:sp>
      <p:sp>
        <p:nvSpPr>
          <p:cNvPr id="11" name="Espaço Reservado para Data 4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12" name="Espaço Reservado para Rodapé 5"/>
          <p:cNvSpPr txBox="1"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13" name="Espaço Reservado para Número de Slide 6"/>
          <p:cNvSpPr txBox="1"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>
                <a:solidFill>
                  <a:srgbClr val="045C75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fld id="{AFE02AB9-E933-403E-8900-6C488D8E1C0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9222724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orma livre 6"/>
          <p:cNvSpPr>
            <a:spLocks/>
          </p:cNvSpPr>
          <p:nvPr/>
        </p:nvSpPr>
        <p:spPr bwMode="auto">
          <a:xfrm>
            <a:off x="-9525" y="-6350"/>
            <a:ext cx="9163050" cy="1041400"/>
          </a:xfrm>
          <a:custGeom>
            <a:avLst/>
            <a:gdLst>
              <a:gd name="T0" fmla="*/ 2147483647 w 5772"/>
              <a:gd name="T1" fmla="*/ 0 h 656"/>
              <a:gd name="T2" fmla="*/ 2147483647 w 5772"/>
              <a:gd name="T3" fmla="*/ 2147483647 h 656"/>
              <a:gd name="T4" fmla="*/ 2147483647 w 5772"/>
              <a:gd name="T5" fmla="*/ 2147483647 h 656"/>
              <a:gd name="T6" fmla="*/ 0 w 5772"/>
              <a:gd name="T7" fmla="*/ 2147483647 h 656"/>
              <a:gd name="T8" fmla="*/ 2147483647 w 5772"/>
              <a:gd name="T9" fmla="*/ 2147483647 h 656"/>
              <a:gd name="T10" fmla="*/ 2147483647 w 5772"/>
              <a:gd name="T11" fmla="*/ 0 h 656"/>
              <a:gd name="T12" fmla="*/ 2147483647 w 5772"/>
              <a:gd name="T13" fmla="*/ 2147483647 h 656"/>
              <a:gd name="T14" fmla="*/ 2147483647 w 5772"/>
              <a:gd name="T15" fmla="*/ 2147483647 h 656"/>
              <a:gd name="T16" fmla="*/ 2147483647 w 5772"/>
              <a:gd name="T17" fmla="*/ 2147483647 h 656"/>
              <a:gd name="T18" fmla="*/ 2147483647 w 5772"/>
              <a:gd name="T19" fmla="*/ 2147483647 h 656"/>
              <a:gd name="T20" fmla="*/ 2147483647 w 5772"/>
              <a:gd name="T21" fmla="*/ 2147483647 h 656"/>
              <a:gd name="T22" fmla="*/ 0 w 5772"/>
              <a:gd name="T23" fmla="*/ 2147483647 h 656"/>
              <a:gd name="T24" fmla="*/ 2147483647 w 5772"/>
              <a:gd name="T25" fmla="*/ 2147483647 h 656"/>
              <a:gd name="T26" fmla="*/ 17694720 60000 65536"/>
              <a:gd name="T27" fmla="*/ 0 60000 65536"/>
              <a:gd name="T28" fmla="*/ 5898240 60000 65536"/>
              <a:gd name="T29" fmla="*/ 1179648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5772"/>
              <a:gd name="T40" fmla="*/ 0 h 656"/>
              <a:gd name="T41" fmla="*/ 5772 w 5772"/>
              <a:gd name="T42" fmla="*/ 656 h 65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9AF">
                  <a:alpha val="45000"/>
                </a:srgbClr>
              </a:gs>
              <a:gs pos="100000">
                <a:srgbClr val="00EBF8">
                  <a:alpha val="54999"/>
                </a:srgbClr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027" name="Forma livre 7"/>
          <p:cNvSpPr>
            <a:spLocks/>
          </p:cNvSpPr>
          <p:nvPr/>
        </p:nvSpPr>
        <p:spPr bwMode="auto">
          <a:xfrm>
            <a:off x="4381500" y="-6350"/>
            <a:ext cx="4762500" cy="638175"/>
          </a:xfrm>
          <a:custGeom>
            <a:avLst/>
            <a:gdLst>
              <a:gd name="T0" fmla="*/ 2147483647 w 3000"/>
              <a:gd name="T1" fmla="*/ 0 h 595"/>
              <a:gd name="T2" fmla="*/ 2147483647 w 3000"/>
              <a:gd name="T3" fmla="*/ 2147483647 h 595"/>
              <a:gd name="T4" fmla="*/ 2147483647 w 3000"/>
              <a:gd name="T5" fmla="*/ 2147483647 h 595"/>
              <a:gd name="T6" fmla="*/ 0 w 3000"/>
              <a:gd name="T7" fmla="*/ 2147483647 h 595"/>
              <a:gd name="T8" fmla="*/ 0 w 3000"/>
              <a:gd name="T9" fmla="*/ 0 h 595"/>
              <a:gd name="T10" fmla="*/ 2147483647 w 3000"/>
              <a:gd name="T11" fmla="*/ 2147483647 h 595"/>
              <a:gd name="T12" fmla="*/ 2147483647 w 3000"/>
              <a:gd name="T13" fmla="*/ 2147483647 h 595"/>
              <a:gd name="T14" fmla="*/ 2147483647 w 3000"/>
              <a:gd name="T15" fmla="*/ 2147483647 h 595"/>
              <a:gd name="T16" fmla="*/ 0 w 3000"/>
              <a:gd name="T17" fmla="*/ 0 h 595"/>
              <a:gd name="T18" fmla="*/ 17694720 60000 65536"/>
              <a:gd name="T19" fmla="*/ 0 60000 65536"/>
              <a:gd name="T20" fmla="*/ 5898240 60000 65536"/>
              <a:gd name="T21" fmla="*/ 1179648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000"/>
              <a:gd name="T28" fmla="*/ 0 h 595"/>
              <a:gd name="T29" fmla="*/ 3000 w 3000"/>
              <a:gd name="T30" fmla="*/ 595 h 595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00ADB6">
                  <a:alpha val="29999"/>
                </a:srgbClr>
              </a:gs>
              <a:gs pos="100000">
                <a:srgbClr val="009BE5">
                  <a:alpha val="45000"/>
                </a:srgbClr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028" name="Espaço Reservado para Título 8"/>
          <p:cNvSpPr txBox="1"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  <a:endParaRPr lang="en-US" altLang="pt-BR"/>
          </a:p>
        </p:txBody>
      </p:sp>
      <p:sp>
        <p:nvSpPr>
          <p:cNvPr id="1029" name="Espaço Reservado para Texto 29"/>
          <p:cNvSpPr txBox="1"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  <a:endParaRPr lang="en-US" altLang="pt-BR"/>
          </a:p>
        </p:txBody>
      </p:sp>
      <p:sp>
        <p:nvSpPr>
          <p:cNvPr id="6" name="Espaço Reservado para Data 9"/>
          <p:cNvSpPr txBox="1"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/>
          <a:lstStyle>
            <a:lvl1pPr marL="0" marR="0" lvl="0" indent="0" algn="l" defTabSz="9144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BR" sz="1200" b="0" i="0" u="none" strike="noStrike" kern="1200" cap="none" spc="0" baseline="0">
                <a:solidFill>
                  <a:srgbClr val="045C75"/>
                </a:solidFill>
                <a:uFillTx/>
                <a:latin typeface="Constantia"/>
                <a:cs typeface="+mn-cs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7" name="Espaço Reservado para Rodapé 21"/>
          <p:cNvSpPr txBox="1"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/>
          <a:lstStyle>
            <a:lvl1pPr marL="0" marR="0" lvl="0" indent="0" algn="l" defTabSz="9144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BR" sz="1200" b="0" i="0" u="none" strike="noStrike" kern="1200" cap="none" spc="0" baseline="0">
                <a:solidFill>
                  <a:srgbClr val="045C75"/>
                </a:solidFill>
                <a:uFillTx/>
                <a:latin typeface="Constantia"/>
                <a:cs typeface="+mn-cs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8" name="Espaço Reservado para Número de Slide 17"/>
          <p:cNvSpPr txBox="1"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045C75"/>
                </a:solidFill>
                <a:latin typeface="Constanti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fld id="{08317DD6-D78D-4C67-9579-5A1BDAF5A67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grpSp>
        <p:nvGrpSpPr>
          <p:cNvPr id="1033" name="Grupo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10" y="202411"/>
            <a:chExt cx="9180538" cy="649224"/>
          </a:xfrm>
        </p:grpSpPr>
        <p:sp>
          <p:nvSpPr>
            <p:cNvPr id="1034" name="Forma livre 11"/>
            <p:cNvSpPr>
              <a:spLocks/>
            </p:cNvSpPr>
            <p:nvPr/>
          </p:nvSpPr>
          <p:spPr bwMode="auto">
            <a:xfrm rot="-164308">
              <a:off x="-19010" y="202411"/>
              <a:ext cx="9163075" cy="649224"/>
            </a:xfrm>
            <a:custGeom>
              <a:avLst/>
              <a:gdLst>
                <a:gd name="T0" fmla="*/ 2147483647 w 5772"/>
                <a:gd name="T1" fmla="*/ 0 h 1055"/>
                <a:gd name="T2" fmla="*/ 2147483647 w 5772"/>
                <a:gd name="T3" fmla="*/ 2147483647 h 1055"/>
                <a:gd name="T4" fmla="*/ 2147483647 w 5772"/>
                <a:gd name="T5" fmla="*/ 2147483647 h 1055"/>
                <a:gd name="T6" fmla="*/ 0 w 5772"/>
                <a:gd name="T7" fmla="*/ 2147483647 h 1055"/>
                <a:gd name="T8" fmla="*/ 0 w 5772"/>
                <a:gd name="T9" fmla="*/ 2147483647 h 1055"/>
                <a:gd name="T10" fmla="*/ 2147483647 w 5772"/>
                <a:gd name="T11" fmla="*/ 2147483647 h 1055"/>
                <a:gd name="T12" fmla="*/ 2147483647 w 5772"/>
                <a:gd name="T13" fmla="*/ 2147483647 h 1055"/>
                <a:gd name="T14" fmla="*/ 2147483647 w 5772"/>
                <a:gd name="T15" fmla="*/ 0 h 1055"/>
                <a:gd name="T16" fmla="*/ 17694720 60000 65536"/>
                <a:gd name="T17" fmla="*/ 0 60000 65536"/>
                <a:gd name="T18" fmla="*/ 5898240 60000 65536"/>
                <a:gd name="T19" fmla="*/ 1179648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772"/>
                <a:gd name="T25" fmla="*/ 0 h 1055"/>
                <a:gd name="T26" fmla="*/ 5772 w 5772"/>
                <a:gd name="T27" fmla="*/ 1055 h 105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9">
              <a:solidFill>
                <a:srgbClr val="008ABF">
                  <a:alpha val="56078"/>
                </a:srgb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35" name="Forma livre 12"/>
            <p:cNvSpPr>
              <a:spLocks/>
            </p:cNvSpPr>
            <p:nvPr/>
          </p:nvSpPr>
          <p:spPr bwMode="auto">
            <a:xfrm rot="-164308">
              <a:off x="-14248" y="275608"/>
              <a:ext cx="9175776" cy="529882"/>
            </a:xfrm>
            <a:custGeom>
              <a:avLst/>
              <a:gdLst>
                <a:gd name="T0" fmla="*/ 2147483647 w 5766"/>
                <a:gd name="T1" fmla="*/ 0 h 854"/>
                <a:gd name="T2" fmla="*/ 2147483647 w 5766"/>
                <a:gd name="T3" fmla="*/ 2147483647 h 854"/>
                <a:gd name="T4" fmla="*/ 2147483647 w 5766"/>
                <a:gd name="T5" fmla="*/ 2147483647 h 854"/>
                <a:gd name="T6" fmla="*/ 0 w 5766"/>
                <a:gd name="T7" fmla="*/ 2147483647 h 854"/>
                <a:gd name="T8" fmla="*/ 0 w 5766"/>
                <a:gd name="T9" fmla="*/ 2147483647 h 854"/>
                <a:gd name="T10" fmla="*/ 2147483647 w 5766"/>
                <a:gd name="T11" fmla="*/ 2147483647 h 854"/>
                <a:gd name="T12" fmla="*/ 2147483647 w 5766"/>
                <a:gd name="T13" fmla="*/ 2147483647 h 854"/>
                <a:gd name="T14" fmla="*/ 2147483647 w 5766"/>
                <a:gd name="T15" fmla="*/ 0 h 854"/>
                <a:gd name="T16" fmla="*/ 17694720 60000 65536"/>
                <a:gd name="T17" fmla="*/ 0 60000 65536"/>
                <a:gd name="T18" fmla="*/ 5898240 60000 65536"/>
                <a:gd name="T19" fmla="*/ 1179648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766"/>
                <a:gd name="T25" fmla="*/ 0 h 854"/>
                <a:gd name="T26" fmla="*/ 5766 w 5766"/>
                <a:gd name="T27" fmla="*/ 854 h 85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8">
              <a:solidFill>
                <a:srgbClr val="009DD9">
                  <a:alpha val="56078"/>
                </a:srgb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87" r:id="rId1"/>
    <p:sldLayoutId id="2147484279" r:id="rId2"/>
    <p:sldLayoutId id="2147484288" r:id="rId3"/>
    <p:sldLayoutId id="2147484280" r:id="rId4"/>
    <p:sldLayoutId id="2147484281" r:id="rId5"/>
    <p:sldLayoutId id="2147484282" r:id="rId6"/>
    <p:sldLayoutId id="2147484283" r:id="rId7"/>
    <p:sldLayoutId id="2147484284" r:id="rId8"/>
    <p:sldLayoutId id="2147484289" r:id="rId9"/>
    <p:sldLayoutId id="2147484285" r:id="rId10"/>
    <p:sldLayoutId id="2147484286" r:id="rId1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lang="pt-BR" sz="5000" kern="1200">
          <a:solidFill>
            <a:srgbClr val="04617B"/>
          </a:solidFill>
          <a:latin typeface="Calibri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rgbClr val="04617B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rgbClr val="04617B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rgbClr val="04617B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rgbClr val="04617B"/>
          </a:solidFill>
          <a:latin typeface="Calibri" pitchFamily="34" charset="0"/>
        </a:defRPr>
      </a:lvl5pPr>
      <a:lvl6pPr marL="457200" algn="l" rtl="0" eaLnBrk="0" fontAlgn="base">
        <a:spcBef>
          <a:spcPct val="0"/>
        </a:spcBef>
        <a:spcAft>
          <a:spcPct val="0"/>
        </a:spcAft>
        <a:defRPr sz="5000">
          <a:solidFill>
            <a:srgbClr val="04617B"/>
          </a:solidFill>
          <a:latin typeface="Calibri" pitchFamily="34" charset="0"/>
        </a:defRPr>
      </a:lvl6pPr>
      <a:lvl7pPr marL="914400" algn="l" rtl="0" eaLnBrk="0" fontAlgn="base">
        <a:spcBef>
          <a:spcPct val="0"/>
        </a:spcBef>
        <a:spcAft>
          <a:spcPct val="0"/>
        </a:spcAft>
        <a:defRPr sz="5000">
          <a:solidFill>
            <a:srgbClr val="04617B"/>
          </a:solidFill>
          <a:latin typeface="Calibri" pitchFamily="34" charset="0"/>
        </a:defRPr>
      </a:lvl7pPr>
      <a:lvl8pPr marL="1371600" algn="l" rtl="0" eaLnBrk="0" fontAlgn="base">
        <a:spcBef>
          <a:spcPct val="0"/>
        </a:spcBef>
        <a:spcAft>
          <a:spcPct val="0"/>
        </a:spcAft>
        <a:defRPr sz="5000">
          <a:solidFill>
            <a:srgbClr val="04617B"/>
          </a:solidFill>
          <a:latin typeface="Calibri" pitchFamily="34" charset="0"/>
        </a:defRPr>
      </a:lvl8pPr>
      <a:lvl9pPr marL="1828800" algn="l" rtl="0" eaLnBrk="0" fontAlgn="base">
        <a:spcBef>
          <a:spcPct val="0"/>
        </a:spcBef>
        <a:spcAft>
          <a:spcPct val="0"/>
        </a:spcAft>
        <a:defRPr sz="5000">
          <a:solidFill>
            <a:srgbClr val="04617B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lang="pt-BR" sz="2600" kern="1200">
          <a:solidFill>
            <a:srgbClr val="000000"/>
          </a:solidFill>
          <a:latin typeface="Constantia"/>
        </a:defRPr>
      </a:lvl1pPr>
      <a:lvl2pPr marL="639763" lvl="1" indent="-246063" algn="l" rtl="0" eaLnBrk="0" fontAlgn="base" hangingPunct="0">
        <a:spcBef>
          <a:spcPts val="600"/>
        </a:spcBef>
        <a:spcAft>
          <a:spcPct val="0"/>
        </a:spcAft>
        <a:buClr>
          <a:srgbClr val="0F6FC6"/>
        </a:buClr>
        <a:buSzPct val="85000"/>
        <a:buFont typeface="Wingdings 2" pitchFamily="18" charset="2"/>
        <a:buChar char=""/>
        <a:defRPr lang="pt-BR" sz="2400" kern="1200">
          <a:solidFill>
            <a:srgbClr val="000000"/>
          </a:solidFill>
          <a:latin typeface="Constantia"/>
        </a:defRPr>
      </a:lvl2pPr>
      <a:lvl3pPr marL="914400" lvl="2" indent="-246063" algn="l" rtl="0" eaLnBrk="0" fontAlgn="base" hangingPunct="0">
        <a:spcBef>
          <a:spcPts val="500"/>
        </a:spcBef>
        <a:spcAft>
          <a:spcPct val="0"/>
        </a:spcAft>
        <a:buClr>
          <a:srgbClr val="009DD9"/>
        </a:buClr>
        <a:buSzPct val="70000"/>
        <a:buFont typeface="Wingdings 2" pitchFamily="18" charset="2"/>
        <a:buChar char=""/>
        <a:defRPr lang="pt-BR" sz="2100" kern="1200">
          <a:solidFill>
            <a:srgbClr val="000000"/>
          </a:solidFill>
          <a:latin typeface="Constantia"/>
        </a:defRPr>
      </a:lvl3pPr>
      <a:lvl4pPr marL="1187450" lvl="3" indent="-209550" algn="l" rtl="0" eaLnBrk="0" fontAlgn="base" hangingPunct="0">
        <a:spcBef>
          <a:spcPts val="5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lang="pt-BR" sz="2000" kern="1200">
          <a:solidFill>
            <a:srgbClr val="000000"/>
          </a:solidFill>
          <a:latin typeface="Constantia"/>
        </a:defRPr>
      </a:lvl4pPr>
      <a:lvl5pPr marL="1462088" lvl="4" indent="-209550" algn="l" rtl="0" eaLnBrk="0" fontAlgn="base" hangingPunct="0">
        <a:spcBef>
          <a:spcPts val="5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lang="pt-BR" sz="2000" kern="1200">
          <a:solidFill>
            <a:srgbClr val="000000"/>
          </a:solidFill>
          <a:latin typeface="Constantia"/>
        </a:defRPr>
      </a:lvl5pPr>
      <a:lvl6pPr marL="1919288" indent="-209550" algn="l" rtl="0" eaLnBrk="0" fontAlgn="base">
        <a:spcBef>
          <a:spcPts val="5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lang="pt-BR" sz="2000" kern="1200">
          <a:solidFill>
            <a:srgbClr val="000000"/>
          </a:solidFill>
          <a:latin typeface="Constantia"/>
        </a:defRPr>
      </a:lvl6pPr>
      <a:lvl7pPr marL="2376488" indent="-209550" algn="l" rtl="0" eaLnBrk="0" fontAlgn="base">
        <a:spcBef>
          <a:spcPts val="5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lang="pt-BR" sz="2000" kern="1200">
          <a:solidFill>
            <a:srgbClr val="000000"/>
          </a:solidFill>
          <a:latin typeface="Constantia"/>
        </a:defRPr>
      </a:lvl7pPr>
      <a:lvl8pPr marL="2833688" indent="-209550" algn="l" rtl="0" eaLnBrk="0" fontAlgn="base">
        <a:spcBef>
          <a:spcPts val="5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lang="pt-BR" sz="2000" kern="1200">
          <a:solidFill>
            <a:srgbClr val="000000"/>
          </a:solidFill>
          <a:latin typeface="Constantia"/>
        </a:defRPr>
      </a:lvl8pPr>
      <a:lvl9pPr marL="3290888" indent="-209550" algn="l" rtl="0" eaLnBrk="0" fontAlgn="base">
        <a:spcBef>
          <a:spcPts val="5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lang="pt-BR" sz="2000" kern="1200">
          <a:solidFill>
            <a:srgbClr val="000000"/>
          </a:solidFill>
          <a:latin typeface="Constantia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package" Target="../embeddings/Microsoft_Excel_Worksheet6.xlsx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package" Target="../embeddings/Microsoft_Excel_Worksheet7.xlsx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package" Target="../embeddings/Microsoft_Excel_Worksheet8.xlsx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package" Target="../embeddings/Microsoft_Excel_Worksheet9.xlsx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package" Target="../embeddings/Microsoft_Excel_Worksheet1.xlsx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package" Target="../embeddings/Microsoft_Excel_Worksheet2.xlsx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package" Target="../embeddings/Microsoft_Excel_Worksheet3.xlsx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package" Target="../embeddings/Microsoft_Excel_Worksheet4.xlsx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package" Target="../embeddings/Microsoft_Excel_Worksheet5.xlsx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ctrTitle"/>
          </p:nvPr>
        </p:nvSpPr>
        <p:spPr>
          <a:xfrm>
            <a:off x="214313" y="642938"/>
            <a:ext cx="8643937" cy="2085975"/>
          </a:xfrm>
        </p:spPr>
        <p:txBody>
          <a:bodyPr anchorCtr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sz="6400" dirty="0"/>
              <a:t>Prestação de contas  2025</a:t>
            </a:r>
          </a:p>
        </p:txBody>
      </p:sp>
      <p:sp>
        <p:nvSpPr>
          <p:cNvPr id="5123" name="Rectangle 3"/>
          <p:cNvSpPr txBox="1">
            <a:spLocks noGrp="1"/>
          </p:cNvSpPr>
          <p:nvPr>
            <p:ph type="subTitle" idx="1"/>
          </p:nvPr>
        </p:nvSpPr>
        <p:spPr>
          <a:xfrm>
            <a:off x="1714500" y="3429000"/>
            <a:ext cx="5500688" cy="1785938"/>
          </a:xfrm>
        </p:spPr>
        <p:txBody>
          <a:bodyPr anchorCtr="1"/>
          <a:lstStyle>
            <a:lvl1pPr algn="ctr">
              <a:defRPr sz="2600">
                <a:solidFill>
                  <a:srgbClr val="000000"/>
                </a:solidFill>
                <a:latin typeface="Constantia" pitchFamily="18" charset="0"/>
              </a:defRPr>
            </a:lvl1pPr>
            <a:lvl2pPr marL="742950" indent="-285750" algn="ctr">
              <a:defRPr sz="2400">
                <a:solidFill>
                  <a:srgbClr val="000000"/>
                </a:solidFill>
                <a:latin typeface="Constantia" pitchFamily="18" charset="0"/>
              </a:defRPr>
            </a:lvl2pPr>
            <a:lvl3pPr marL="1143000" indent="-228600" algn="ctr">
              <a:defRPr sz="2100">
                <a:solidFill>
                  <a:srgbClr val="000000"/>
                </a:solidFill>
                <a:latin typeface="Constantia" pitchFamily="18" charset="0"/>
              </a:defRPr>
            </a:lvl3pPr>
            <a:lvl4pPr marL="1600200" indent="-228600" algn="ctr">
              <a:defRPr sz="2000">
                <a:solidFill>
                  <a:srgbClr val="000000"/>
                </a:solidFill>
                <a:latin typeface="Constantia" pitchFamily="18" charset="0"/>
              </a:defRPr>
            </a:lvl4pPr>
            <a:lvl5pPr marL="2057400" indent="-228600" algn="ctr">
              <a:defRPr sz="2000">
                <a:solidFill>
                  <a:srgbClr val="000000"/>
                </a:solidFill>
                <a:latin typeface="Constantia" pitchFamily="18" charset="0"/>
              </a:defRPr>
            </a:lvl5pPr>
            <a:lvl6pPr marL="2514600" indent="-228600" algn="ctr" hangingPunct="0">
              <a:defRPr sz="2000">
                <a:solidFill>
                  <a:srgbClr val="000000"/>
                </a:solidFill>
                <a:latin typeface="Constantia" pitchFamily="18" charset="0"/>
              </a:defRPr>
            </a:lvl6pPr>
            <a:lvl7pPr marL="2971800" indent="-228600" algn="ctr" hangingPunct="0">
              <a:defRPr sz="2000">
                <a:solidFill>
                  <a:srgbClr val="000000"/>
                </a:solidFill>
                <a:latin typeface="Constantia" pitchFamily="18" charset="0"/>
              </a:defRPr>
            </a:lvl7pPr>
            <a:lvl8pPr marL="3429000" indent="-228600" algn="ctr" hangingPunct="0">
              <a:defRPr sz="2000">
                <a:solidFill>
                  <a:srgbClr val="000000"/>
                </a:solidFill>
                <a:latin typeface="Constantia" pitchFamily="18" charset="0"/>
              </a:defRPr>
            </a:lvl8pPr>
            <a:lvl9pPr marL="3886200" indent="-228600" algn="ctr" hangingPunct="0">
              <a:defRPr sz="2000">
                <a:solidFill>
                  <a:srgbClr val="000000"/>
                </a:solidFill>
                <a:latin typeface="Constantia" pitchFamily="18" charset="0"/>
              </a:defRPr>
            </a:lvl9pPr>
          </a:lstStyle>
          <a:p>
            <a:pPr marR="0" eaLnBrk="1" hangingPunct="1"/>
            <a:r>
              <a:rPr altLang="pt-BR" sz="2500" dirty="0">
                <a:solidFill>
                  <a:srgbClr val="FFFFFF"/>
                </a:solidFill>
              </a:rPr>
              <a:t>Instituto de Previdência Social dos Servidores Municipais de Itaquirai-MS</a:t>
            </a:r>
          </a:p>
          <a:p>
            <a:pPr marR="0" eaLnBrk="1" hangingPunct="1"/>
            <a:r>
              <a:rPr altLang="pt-BR" dirty="0">
                <a:solidFill>
                  <a:srgbClr val="FFFFFF"/>
                </a:solidFill>
              </a:rPr>
              <a:t>ITAQUI-PREV</a:t>
            </a:r>
          </a:p>
        </p:txBody>
      </p:sp>
      <p:pic>
        <p:nvPicPr>
          <p:cNvPr id="5124" name="Imagem 1" descr="G:\LOGOTIPO ITAQUIPREV2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8063" y="3429000"/>
            <a:ext cx="973137" cy="107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3" y="3357563"/>
            <a:ext cx="100965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Obje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0912334"/>
              </p:ext>
            </p:extLst>
          </p:nvPr>
        </p:nvGraphicFramePr>
        <p:xfrm>
          <a:off x="808038" y="836613"/>
          <a:ext cx="7527925" cy="4984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6162593" imgH="4610094" progId="Excel.Sheet.12">
                  <p:embed/>
                </p:oleObj>
              </mc:Choice>
              <mc:Fallback>
                <p:oleObj name="Worksheet" r:id="rId2" imgW="6162593" imgH="4610094" progId="Excel.Sheet.12">
                  <p:embed/>
                  <p:pic>
                    <p:nvPicPr>
                      <p:cNvPr id="0" name="Objeto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8038" y="836613"/>
                        <a:ext cx="7527925" cy="4984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tângulo 2"/>
          <p:cNvSpPr/>
          <p:nvPr/>
        </p:nvSpPr>
        <p:spPr>
          <a:xfrm>
            <a:off x="1470025" y="0"/>
            <a:ext cx="6376988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170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400" b="1" kern="0" dirty="0">
                <a:solidFill>
                  <a:srgbClr val="000000"/>
                </a:solidFill>
                <a:latin typeface="Verdana" pitchFamily="34"/>
                <a:cs typeface="Arial"/>
              </a:rPr>
              <a:t>Rendimentos das aplicações – 2025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to 1">
            <a:extLst>
              <a:ext uri="{FF2B5EF4-FFF2-40B4-BE49-F238E27FC236}">
                <a16:creationId xmlns:a16="http://schemas.microsoft.com/office/drawing/2014/main" id="{4A947364-23A1-F7DC-9A29-662080B17B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1502688"/>
              </p:ext>
            </p:extLst>
          </p:nvPr>
        </p:nvGraphicFramePr>
        <p:xfrm>
          <a:off x="900113" y="1069975"/>
          <a:ext cx="7526337" cy="471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6162593" imgH="4362373" progId="Excel.Sheet.12">
                  <p:embed/>
                </p:oleObj>
              </mc:Choice>
              <mc:Fallback>
                <p:oleObj name="Worksheet" r:id="rId2" imgW="6162593" imgH="4362373" progId="Excel.Sheet.12">
                  <p:embed/>
                  <p:pic>
                    <p:nvPicPr>
                      <p:cNvPr id="14338" name="Objeto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1069975"/>
                        <a:ext cx="7526337" cy="4718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tângulo 2">
            <a:extLst>
              <a:ext uri="{FF2B5EF4-FFF2-40B4-BE49-F238E27FC236}">
                <a16:creationId xmlns:a16="http://schemas.microsoft.com/office/drawing/2014/main" id="{0EE853F9-D5C3-276C-41AD-DE67E0000D57}"/>
              </a:ext>
            </a:extLst>
          </p:cNvPr>
          <p:cNvSpPr/>
          <p:nvPr/>
        </p:nvSpPr>
        <p:spPr>
          <a:xfrm>
            <a:off x="1474267" y="352177"/>
            <a:ext cx="6376988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170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400" b="1" kern="0" dirty="0">
                <a:solidFill>
                  <a:srgbClr val="000000"/>
                </a:solidFill>
                <a:latin typeface="Verdana" pitchFamily="34"/>
                <a:cs typeface="Arial"/>
              </a:rPr>
              <a:t>Rendimentos das aplicações – 2025</a:t>
            </a:r>
          </a:p>
        </p:txBody>
      </p:sp>
    </p:spTree>
    <p:extLst>
      <p:ext uri="{BB962C8B-B14F-4D97-AF65-F5344CB8AC3E}">
        <p14:creationId xmlns:p14="http://schemas.microsoft.com/office/powerpoint/2010/main" val="321563605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Obje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8637755"/>
              </p:ext>
            </p:extLst>
          </p:nvPr>
        </p:nvGraphicFramePr>
        <p:xfrm>
          <a:off x="895351" y="980728"/>
          <a:ext cx="7526338" cy="447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6162593" imgH="4124207" progId="Excel.Sheet.12">
                  <p:embed/>
                </p:oleObj>
              </mc:Choice>
              <mc:Fallback>
                <p:oleObj name="Worksheet" r:id="rId2" imgW="6162593" imgH="4124207" progId="Excel.Sheet.12">
                  <p:embed/>
                  <p:pic>
                    <p:nvPicPr>
                      <p:cNvPr id="14338" name="Objeto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351" y="980728"/>
                        <a:ext cx="7526338" cy="447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tângulo 2"/>
          <p:cNvSpPr/>
          <p:nvPr/>
        </p:nvSpPr>
        <p:spPr>
          <a:xfrm>
            <a:off x="1469987" y="303213"/>
            <a:ext cx="63770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170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400" b="1" kern="0" dirty="0">
                <a:solidFill>
                  <a:srgbClr val="000000"/>
                </a:solidFill>
                <a:latin typeface="Verdana" pitchFamily="34"/>
                <a:cs typeface="Arial"/>
              </a:rPr>
              <a:t>Rendimentos das aplicações – 2025</a:t>
            </a:r>
          </a:p>
        </p:txBody>
      </p:sp>
    </p:spTree>
    <p:extLst>
      <p:ext uri="{BB962C8B-B14F-4D97-AF65-F5344CB8AC3E}">
        <p14:creationId xmlns:p14="http://schemas.microsoft.com/office/powerpoint/2010/main" val="55808015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ítulo 1"/>
          <p:cNvSpPr txBox="1">
            <a:spLocks noGrp="1"/>
          </p:cNvSpPr>
          <p:nvPr>
            <p:ph type="title"/>
          </p:nvPr>
        </p:nvSpPr>
        <p:spPr>
          <a:xfrm>
            <a:off x="899592" y="-171400"/>
            <a:ext cx="6829425" cy="571500"/>
          </a:xfrm>
        </p:spPr>
        <p:txBody>
          <a:bodyPr anchorCtr="1"/>
          <a:lstStyle/>
          <a:p>
            <a:pPr algn="ctr" eaLnBrk="1" hangingPunct="1"/>
            <a:r>
              <a:rPr altLang="pt-BR" sz="3200" b="1" dirty="0">
                <a:solidFill>
                  <a:srgbClr val="000000"/>
                </a:solidFill>
                <a:latin typeface="Calibri" pitchFamily="34" charset="0"/>
              </a:rPr>
              <a:t>Saldo  em 31/12/2025</a:t>
            </a:r>
          </a:p>
        </p:txBody>
      </p:sp>
      <p:graphicFrame>
        <p:nvGraphicFramePr>
          <p:cNvPr id="15363" name="Obje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445801"/>
              </p:ext>
            </p:extLst>
          </p:nvPr>
        </p:nvGraphicFramePr>
        <p:xfrm>
          <a:off x="250825" y="400050"/>
          <a:ext cx="8655050" cy="624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6400691" imgH="4953011" progId="Excel.Sheet.12">
                  <p:embed/>
                </p:oleObj>
              </mc:Choice>
              <mc:Fallback>
                <p:oleObj name="Worksheet" r:id="rId2" imgW="6400691" imgH="4953011" progId="Excel.Sheet.12">
                  <p:embed/>
                  <p:pic>
                    <p:nvPicPr>
                      <p:cNvPr id="0" name="Objeto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400050"/>
                        <a:ext cx="8655050" cy="6245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Obje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5555084"/>
              </p:ext>
            </p:extLst>
          </p:nvPr>
        </p:nvGraphicFramePr>
        <p:xfrm>
          <a:off x="430213" y="771525"/>
          <a:ext cx="8137525" cy="468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4267363" imgH="3048034" progId="Excel.Sheet.12">
                  <p:embed/>
                </p:oleObj>
              </mc:Choice>
              <mc:Fallback>
                <p:oleObj name="Worksheet" r:id="rId2" imgW="4267363" imgH="3048034" progId="Excel.Sheet.12">
                  <p:embed/>
                  <p:pic>
                    <p:nvPicPr>
                      <p:cNvPr id="0" name="Objeto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213" y="771525"/>
                        <a:ext cx="8137525" cy="4683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7" name="Retângulo 2"/>
          <p:cNvSpPr>
            <a:spLocks noChangeArrowheads="1"/>
          </p:cNvSpPr>
          <p:nvPr/>
        </p:nvSpPr>
        <p:spPr bwMode="auto">
          <a:xfrm>
            <a:off x="1050925" y="115888"/>
            <a:ext cx="72009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pt-BR" altLang="pt-BR" sz="2800" b="1" dirty="0">
                <a:latin typeface="Calibri" pitchFamily="34" charset="0"/>
              </a:rPr>
              <a:t>Extrato das Atividades do ITAQUI-PREV – 2025</a:t>
            </a:r>
            <a:endParaRPr lang="pt-BR" altLang="pt-BR" sz="2800" dirty="0"/>
          </a:p>
        </p:txBody>
      </p:sp>
      <p:sp>
        <p:nvSpPr>
          <p:cNvPr id="4" name="Retângulo 3"/>
          <p:cNvSpPr/>
          <p:nvPr/>
        </p:nvSpPr>
        <p:spPr>
          <a:xfrm>
            <a:off x="755650" y="4365625"/>
            <a:ext cx="7488238" cy="214129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lnSpc>
                <a:spcPct val="150000"/>
              </a:lnSpc>
              <a:spcBef>
                <a:spcPts val="1200"/>
              </a:spcBef>
              <a:spcAft>
                <a:spcPts val="24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2400" b="1" kern="0" dirty="0">
              <a:solidFill>
                <a:srgbClr val="000000"/>
              </a:solidFill>
              <a:latin typeface="Verdana" pitchFamily="34"/>
              <a:cs typeface="Arial"/>
            </a:endParaRPr>
          </a:p>
          <a:p>
            <a:pPr algn="ctr" eaLnBrk="1" fontAlgn="auto" hangingPunct="1">
              <a:lnSpc>
                <a:spcPct val="150000"/>
              </a:lnSpc>
              <a:spcBef>
                <a:spcPts val="1200"/>
              </a:spcBef>
              <a:spcAft>
                <a:spcPts val="240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400" b="1" kern="0" dirty="0">
                <a:solidFill>
                  <a:srgbClr val="000000"/>
                </a:solidFill>
                <a:latin typeface="Verdana" pitchFamily="34"/>
                <a:cs typeface="Arial"/>
              </a:rPr>
              <a:t>Recursos disponíveis para Despesas Administrativas e Previdenciárias.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8254503"/>
              </p:ext>
            </p:extLst>
          </p:nvPr>
        </p:nvGraphicFramePr>
        <p:xfrm>
          <a:off x="539750" y="936625"/>
          <a:ext cx="8234363" cy="4916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4114882" imgH="5152958" progId="Excel.Sheet.12">
                  <p:embed/>
                </p:oleObj>
              </mc:Choice>
              <mc:Fallback>
                <p:oleObj name="Worksheet" r:id="rId2" imgW="4114882" imgH="5152958" progId="Excel.Sheet.12">
                  <p:embed/>
                  <p:pic>
                    <p:nvPicPr>
                      <p:cNvPr id="0" name="Objeto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936625"/>
                        <a:ext cx="8234363" cy="4916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1" name="Retângulo 2"/>
          <p:cNvSpPr>
            <a:spLocks noChangeArrowheads="1"/>
          </p:cNvSpPr>
          <p:nvPr/>
        </p:nvSpPr>
        <p:spPr bwMode="auto">
          <a:xfrm>
            <a:off x="1619250" y="476250"/>
            <a:ext cx="63373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ts val="1900"/>
              </a:spcBef>
            </a:pPr>
            <a:r>
              <a:rPr lang="pt-BR" altLang="pt-BR" sz="2400" b="1" dirty="0">
                <a:solidFill>
                  <a:srgbClr val="000000"/>
                </a:solidFill>
                <a:latin typeface="Verdana" pitchFamily="34" charset="0"/>
              </a:rPr>
              <a:t>Repasses mensais - 2025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0897867"/>
              </p:ext>
            </p:extLst>
          </p:nvPr>
        </p:nvGraphicFramePr>
        <p:xfrm>
          <a:off x="539551" y="649015"/>
          <a:ext cx="8120063" cy="594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4057568" imgH="4276732" progId="Excel.Sheet.12">
                  <p:embed/>
                </p:oleObj>
              </mc:Choice>
              <mc:Fallback>
                <p:oleObj name="Worksheet" r:id="rId2" imgW="4057568" imgH="4276732" progId="Excel.Sheet.12">
                  <p:embed/>
                  <p:pic>
                    <p:nvPicPr>
                      <p:cNvPr id="7170" name="Objeto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1" y="649015"/>
                        <a:ext cx="8120063" cy="5948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1" name="Retângulo 2"/>
          <p:cNvSpPr>
            <a:spLocks noChangeArrowheads="1"/>
          </p:cNvSpPr>
          <p:nvPr/>
        </p:nvSpPr>
        <p:spPr bwMode="auto">
          <a:xfrm>
            <a:off x="1430932" y="188640"/>
            <a:ext cx="63373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ts val="1900"/>
              </a:spcBef>
            </a:pPr>
            <a:r>
              <a:rPr lang="pt-BR" altLang="pt-BR" sz="2400" b="1" dirty="0">
                <a:solidFill>
                  <a:srgbClr val="000000"/>
                </a:solidFill>
                <a:latin typeface="Verdana" pitchFamily="34" charset="0"/>
              </a:rPr>
              <a:t>Repasses mensais - 2025</a:t>
            </a:r>
          </a:p>
        </p:txBody>
      </p:sp>
    </p:spTree>
    <p:extLst>
      <p:ext uri="{BB962C8B-B14F-4D97-AF65-F5344CB8AC3E}">
        <p14:creationId xmlns:p14="http://schemas.microsoft.com/office/powerpoint/2010/main" val="399869597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7238209"/>
              </p:ext>
            </p:extLst>
          </p:nvPr>
        </p:nvGraphicFramePr>
        <p:xfrm>
          <a:off x="539551" y="649015"/>
          <a:ext cx="8120063" cy="594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4057568" imgH="4276732" progId="Excel.Sheet.12">
                  <p:embed/>
                </p:oleObj>
              </mc:Choice>
              <mc:Fallback>
                <p:oleObj name="Worksheet" r:id="rId2" imgW="4057568" imgH="4276732" progId="Excel.Sheet.12">
                  <p:embed/>
                  <p:pic>
                    <p:nvPicPr>
                      <p:cNvPr id="7170" name="Objeto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1" y="649015"/>
                        <a:ext cx="8120063" cy="5948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1" name="Retângulo 2"/>
          <p:cNvSpPr>
            <a:spLocks noChangeArrowheads="1"/>
          </p:cNvSpPr>
          <p:nvPr/>
        </p:nvSpPr>
        <p:spPr bwMode="auto">
          <a:xfrm>
            <a:off x="1430932" y="188640"/>
            <a:ext cx="63373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ts val="1900"/>
              </a:spcBef>
            </a:pPr>
            <a:r>
              <a:rPr lang="pt-BR" altLang="pt-BR" sz="2400" b="1" dirty="0">
                <a:solidFill>
                  <a:srgbClr val="000000"/>
                </a:solidFill>
                <a:latin typeface="Verdana" pitchFamily="34" charset="0"/>
              </a:rPr>
              <a:t>Repasses mensais - 2025</a:t>
            </a:r>
          </a:p>
        </p:txBody>
      </p:sp>
    </p:spTree>
    <p:extLst>
      <p:ext uri="{BB962C8B-B14F-4D97-AF65-F5344CB8AC3E}">
        <p14:creationId xmlns:p14="http://schemas.microsoft.com/office/powerpoint/2010/main" val="1258580728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683568" y="188640"/>
            <a:ext cx="7858125" cy="58420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anchorCtr="1">
            <a:spAutoFit/>
          </a:bodyPr>
          <a:lstStyle/>
          <a:p>
            <a:pPr algn="ctr" eaLnBrk="1" fontAlgn="auto" hangingPunct="1">
              <a:spcBef>
                <a:spcPts val="190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3200" kern="0" dirty="0">
                <a:solidFill>
                  <a:srgbClr val="000000"/>
                </a:solidFill>
                <a:latin typeface="Verdana" pitchFamily="34"/>
                <a:cs typeface="Arial"/>
              </a:rPr>
              <a:t>Receitas - 2025</a:t>
            </a:r>
          </a:p>
        </p:txBody>
      </p:sp>
      <p:graphicFrame>
        <p:nvGraphicFramePr>
          <p:cNvPr id="8195" name="Obje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8250924"/>
              </p:ext>
            </p:extLst>
          </p:nvPr>
        </p:nvGraphicFramePr>
        <p:xfrm>
          <a:off x="357336" y="620688"/>
          <a:ext cx="8510588" cy="609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4372084" imgH="2819423" progId="Excel.Sheet.12">
                  <p:embed/>
                </p:oleObj>
              </mc:Choice>
              <mc:Fallback>
                <p:oleObj name="Worksheet" r:id="rId2" imgW="4372084" imgH="2819423" progId="Excel.Sheet.12">
                  <p:embed/>
                  <p:pic>
                    <p:nvPicPr>
                      <p:cNvPr id="0" name="Obje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336" y="620688"/>
                        <a:ext cx="8510588" cy="609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857250" y="571500"/>
            <a:ext cx="7715250" cy="205740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anchorCtr="1">
            <a:spAutoFit/>
          </a:bodyPr>
          <a:lstStyle/>
          <a:p>
            <a:pPr algn="ctr" eaLnBrk="1" fontAlgn="auto" hangingPunct="1">
              <a:spcBef>
                <a:spcPts val="190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3200" kern="0" dirty="0">
                <a:solidFill>
                  <a:srgbClr val="000000"/>
                </a:solidFill>
                <a:latin typeface="Verdana" pitchFamily="34" charset="0"/>
              </a:rPr>
              <a:t>Despesas – 2025</a:t>
            </a:r>
          </a:p>
          <a:p>
            <a:pPr algn="ctr" eaLnBrk="1" fontAlgn="auto" hangingPunct="1">
              <a:spcBef>
                <a:spcPts val="190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3200" kern="0" dirty="0">
                <a:solidFill>
                  <a:srgbClr val="000000"/>
                </a:solidFill>
                <a:latin typeface="Verdana" pitchFamily="34"/>
                <a:cs typeface="Arial"/>
              </a:rPr>
              <a:t>Despesas Previdenciárias  </a:t>
            </a:r>
          </a:p>
          <a:p>
            <a:pPr algn="ctr" eaLnBrk="1" fontAlgn="auto" hangingPunct="1">
              <a:spcBef>
                <a:spcPts val="190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3200" kern="0" dirty="0">
                <a:solidFill>
                  <a:srgbClr val="000000"/>
                </a:solidFill>
                <a:latin typeface="Verdana" pitchFamily="34"/>
                <a:cs typeface="Arial"/>
              </a:rPr>
              <a:t>Aposentadorias e Pensões</a:t>
            </a:r>
          </a:p>
        </p:txBody>
      </p:sp>
      <p:sp>
        <p:nvSpPr>
          <p:cNvPr id="3" name="Retângulo 2"/>
          <p:cNvSpPr/>
          <p:nvPr/>
        </p:nvSpPr>
        <p:spPr>
          <a:xfrm>
            <a:off x="868363" y="3141663"/>
            <a:ext cx="7572375" cy="1297791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1100"/>
              </a:spcBef>
              <a:spcAft>
                <a:spcPts val="0"/>
              </a:spcAft>
              <a:buSzPct val="100000"/>
              <a:buFont typeface="Wingdings" pitchFamily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000" kern="0" dirty="0">
                <a:solidFill>
                  <a:srgbClr val="000000"/>
                </a:solidFill>
                <a:latin typeface="Verdana" pitchFamily="34"/>
                <a:cs typeface="Arial"/>
              </a:rPr>
              <a:t>Aposentadorias:................................R$ 3.319.763,01</a:t>
            </a:r>
          </a:p>
          <a:p>
            <a:pPr eaLnBrk="1" fontAlgn="auto" hangingPunct="1">
              <a:spcBef>
                <a:spcPts val="1100"/>
              </a:spcBef>
              <a:spcAft>
                <a:spcPts val="0"/>
              </a:spcAft>
              <a:buSzPct val="100000"/>
              <a:buFont typeface="Wingdings" pitchFamily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000" kern="0" dirty="0">
                <a:solidFill>
                  <a:srgbClr val="000000"/>
                </a:solidFill>
                <a:latin typeface="Verdana" pitchFamily="34"/>
                <a:cs typeface="Arial"/>
              </a:rPr>
              <a:t>Pensões:..........................................R$    405.047,60</a:t>
            </a:r>
          </a:p>
          <a:p>
            <a:pPr eaLnBrk="1" fontAlgn="auto" hangingPunct="1">
              <a:spcBef>
                <a:spcPts val="110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000" b="1" kern="0" dirty="0">
                <a:solidFill>
                  <a:srgbClr val="000000"/>
                </a:solidFill>
                <a:latin typeface="Verdana" pitchFamily="34"/>
                <a:cs typeface="Arial"/>
              </a:rPr>
              <a:t>Total Aposentadorias e Pensões.....R$ 3.724.810,61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7"/>
          <p:cNvSpPr/>
          <p:nvPr/>
        </p:nvSpPr>
        <p:spPr>
          <a:xfrm>
            <a:off x="755650" y="966788"/>
            <a:ext cx="7786688" cy="1623521"/>
          </a:xfrm>
          <a:prstGeom prst="rect">
            <a:avLst/>
          </a:prstGeom>
          <a:noFill/>
          <a:ln w="9528">
            <a:solidFill>
              <a:srgbClr val="00B050"/>
            </a:solidFill>
            <a:prstDash val="solid"/>
          </a:ln>
        </p:spPr>
        <p:txBody>
          <a:bodyPr anchorCtr="1">
            <a:spAutoFit/>
          </a:bodyPr>
          <a:lstStyle/>
          <a:p>
            <a:pPr algn="ctr" eaLnBrk="1" fontAlgn="auto" hangingPunct="1">
              <a:spcBef>
                <a:spcPts val="110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b="1" kern="0" dirty="0">
                <a:solidFill>
                  <a:srgbClr val="000000"/>
                </a:solidFill>
                <a:effectLst>
                  <a:outerShdw dist="38096" dir="2700000">
                    <a:srgbClr val="000000"/>
                  </a:outerShdw>
                </a:effectLst>
                <a:latin typeface="Verdana" pitchFamily="34"/>
                <a:cs typeface="Arial"/>
              </a:rPr>
              <a:t>Aposentadorias:                                  65</a:t>
            </a:r>
          </a:p>
          <a:p>
            <a:pPr algn="ctr" eaLnBrk="1" fontAlgn="auto" hangingPunct="1">
              <a:spcBef>
                <a:spcPts val="110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b="1" kern="0" dirty="0">
                <a:solidFill>
                  <a:srgbClr val="000000"/>
                </a:solidFill>
                <a:effectLst>
                  <a:outerShdw dist="38096" dir="2700000">
                    <a:srgbClr val="000000"/>
                  </a:outerShdw>
                </a:effectLst>
                <a:latin typeface="Verdana" pitchFamily="34"/>
                <a:cs typeface="Arial"/>
              </a:rPr>
              <a:t>Aposentadorias concedidas no ano:    9</a:t>
            </a:r>
          </a:p>
          <a:p>
            <a:pPr algn="ctr" eaLnBrk="1" fontAlgn="auto" hangingPunct="1">
              <a:spcBef>
                <a:spcPts val="110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b="1" kern="0" dirty="0">
                <a:solidFill>
                  <a:srgbClr val="000000"/>
                </a:solidFill>
                <a:effectLst>
                  <a:outerShdw dist="38096" dir="2700000">
                    <a:srgbClr val="000000"/>
                  </a:outerShdw>
                </a:effectLst>
                <a:latin typeface="Verdana" pitchFamily="34"/>
                <a:cs typeface="Arial"/>
              </a:rPr>
              <a:t>Aposentadorias Extintas no ano:    - - -              </a:t>
            </a:r>
          </a:p>
          <a:p>
            <a:pPr algn="ctr" eaLnBrk="1" fontAlgn="auto" hangingPunct="1">
              <a:spcBef>
                <a:spcPts val="110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b="1" kern="0" dirty="0">
                <a:solidFill>
                  <a:srgbClr val="000000"/>
                </a:solidFill>
                <a:effectLst>
                  <a:outerShdw dist="38096" dir="2700000">
                    <a:srgbClr val="000000"/>
                  </a:outerShdw>
                </a:effectLst>
                <a:latin typeface="Verdana" pitchFamily="34"/>
                <a:cs typeface="Arial"/>
              </a:rPr>
              <a:t>Total Aposentadorias:                         74</a:t>
            </a:r>
          </a:p>
        </p:txBody>
      </p:sp>
      <p:sp>
        <p:nvSpPr>
          <p:cNvPr id="3" name="Retângulo 7"/>
          <p:cNvSpPr/>
          <p:nvPr/>
        </p:nvSpPr>
        <p:spPr>
          <a:xfrm>
            <a:off x="755650" y="298450"/>
            <a:ext cx="7786688" cy="400050"/>
          </a:xfrm>
          <a:prstGeom prst="rect">
            <a:avLst/>
          </a:prstGeom>
          <a:noFill/>
          <a:ln w="9528">
            <a:solidFill>
              <a:srgbClr val="00B050"/>
            </a:solidFill>
            <a:prstDash val="solid"/>
          </a:ln>
        </p:spPr>
        <p:txBody>
          <a:bodyPr anchorCtr="1">
            <a:spAutoFit/>
          </a:bodyPr>
          <a:lstStyle/>
          <a:p>
            <a:pPr algn="ctr" eaLnBrk="1" fontAlgn="auto" hangingPunct="1">
              <a:spcBef>
                <a:spcPts val="110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2000" b="1" kern="0" dirty="0">
                <a:solidFill>
                  <a:srgbClr val="000000"/>
                </a:solidFill>
                <a:effectLst>
                  <a:outerShdw dist="38096" dir="2700000">
                    <a:srgbClr val="000000"/>
                  </a:outerShdw>
                </a:effectLst>
                <a:latin typeface="Verdana" pitchFamily="34"/>
                <a:cs typeface="Arial"/>
              </a:rPr>
              <a:t>Aposentadorias e Pensões concedidas em 2025</a:t>
            </a:r>
          </a:p>
        </p:txBody>
      </p:sp>
      <p:sp>
        <p:nvSpPr>
          <p:cNvPr id="4" name="Retângulo 7"/>
          <p:cNvSpPr/>
          <p:nvPr/>
        </p:nvSpPr>
        <p:spPr>
          <a:xfrm>
            <a:off x="755649" y="2951622"/>
            <a:ext cx="7786688" cy="1623521"/>
          </a:xfrm>
          <a:prstGeom prst="rect">
            <a:avLst/>
          </a:prstGeom>
          <a:noFill/>
          <a:ln w="9528">
            <a:solidFill>
              <a:srgbClr val="00B050"/>
            </a:solidFill>
            <a:prstDash val="solid"/>
          </a:ln>
        </p:spPr>
        <p:txBody>
          <a:bodyPr wrap="square" anchorCtr="1">
            <a:spAutoFit/>
          </a:bodyPr>
          <a:lstStyle/>
          <a:p>
            <a:pPr algn="ctr" eaLnBrk="1" fontAlgn="auto" hangingPunct="1">
              <a:spcBef>
                <a:spcPts val="110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b="1" kern="0" dirty="0">
                <a:solidFill>
                  <a:srgbClr val="000000"/>
                </a:solidFill>
                <a:effectLst>
                  <a:outerShdw dist="38096" dir="2700000">
                    <a:srgbClr val="000000"/>
                  </a:outerShdw>
                </a:effectLst>
                <a:latin typeface="Verdana" pitchFamily="34"/>
                <a:cs typeface="Arial"/>
              </a:rPr>
              <a:t>Pensões;                                            18</a:t>
            </a:r>
          </a:p>
          <a:p>
            <a:pPr algn="ctr" eaLnBrk="1" fontAlgn="auto" hangingPunct="1">
              <a:spcBef>
                <a:spcPts val="110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b="1" kern="0" dirty="0">
                <a:solidFill>
                  <a:srgbClr val="000000"/>
                </a:solidFill>
                <a:effectLst>
                  <a:outerShdw dist="38096" dir="2700000">
                    <a:srgbClr val="000000"/>
                  </a:outerShdw>
                </a:effectLst>
                <a:latin typeface="Verdana" pitchFamily="34"/>
                <a:cs typeface="Arial"/>
              </a:rPr>
              <a:t>Pensões concedidas no ano;             01 </a:t>
            </a:r>
          </a:p>
          <a:p>
            <a:pPr algn="ctr" eaLnBrk="1" fontAlgn="auto" hangingPunct="1">
              <a:spcBef>
                <a:spcPts val="110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b="1" kern="0" dirty="0">
                <a:solidFill>
                  <a:srgbClr val="000000"/>
                </a:solidFill>
                <a:effectLst>
                  <a:outerShdw dist="38096" dir="2700000">
                    <a:srgbClr val="000000"/>
                  </a:outerShdw>
                </a:effectLst>
                <a:latin typeface="Verdana" pitchFamily="34"/>
                <a:cs typeface="Arial"/>
              </a:rPr>
              <a:t>Pensões Extintas no ano;                  02 </a:t>
            </a:r>
          </a:p>
          <a:p>
            <a:pPr algn="ctr" eaLnBrk="1" fontAlgn="auto" hangingPunct="1">
              <a:spcBef>
                <a:spcPts val="110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b="1" kern="0" dirty="0">
                <a:solidFill>
                  <a:srgbClr val="000000"/>
                </a:solidFill>
                <a:effectLst>
                  <a:outerShdw dist="38096" dir="2700000">
                    <a:srgbClr val="000000"/>
                  </a:outerShdw>
                </a:effectLst>
                <a:latin typeface="Verdana" pitchFamily="34"/>
                <a:cs typeface="Arial"/>
              </a:rPr>
              <a:t>Total Pensões;                                   17</a:t>
            </a:r>
          </a:p>
        </p:txBody>
      </p:sp>
      <p:sp>
        <p:nvSpPr>
          <p:cNvPr id="5" name="Retângulo 7"/>
          <p:cNvSpPr/>
          <p:nvPr/>
        </p:nvSpPr>
        <p:spPr>
          <a:xfrm>
            <a:off x="731985" y="4843431"/>
            <a:ext cx="7786687" cy="369332"/>
          </a:xfrm>
          <a:prstGeom prst="rect">
            <a:avLst/>
          </a:prstGeom>
          <a:noFill/>
          <a:ln w="9528">
            <a:solidFill>
              <a:srgbClr val="00B050"/>
            </a:solidFill>
            <a:prstDash val="solid"/>
          </a:ln>
        </p:spPr>
        <p:txBody>
          <a:bodyPr anchorCtr="1">
            <a:spAutoFit/>
          </a:bodyPr>
          <a:lstStyle/>
          <a:p>
            <a:pPr algn="ctr" eaLnBrk="1" fontAlgn="auto" hangingPunct="1">
              <a:spcBef>
                <a:spcPts val="110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b="1" kern="0" dirty="0">
                <a:solidFill>
                  <a:srgbClr val="000000"/>
                </a:solidFill>
                <a:effectLst>
                  <a:outerShdw dist="38096" dir="2700000">
                    <a:srgbClr val="000000"/>
                  </a:outerShdw>
                </a:effectLst>
                <a:latin typeface="Verdana" pitchFamily="34"/>
                <a:cs typeface="Arial"/>
              </a:rPr>
              <a:t>Total Aposentados e Pensionistas;    91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4" name="Obje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0358781"/>
              </p:ext>
            </p:extLst>
          </p:nvPr>
        </p:nvGraphicFramePr>
        <p:xfrm>
          <a:off x="1035050" y="239713"/>
          <a:ext cx="7551738" cy="5859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7067577" imgH="6353345" progId="Excel.Sheet.12">
                  <p:embed/>
                </p:oleObj>
              </mc:Choice>
              <mc:Fallback>
                <p:oleObj name="Worksheet" r:id="rId2" imgW="7067577" imgH="6353345" progId="Excel.Sheet.12">
                  <p:embed/>
                  <p:pic>
                    <p:nvPicPr>
                      <p:cNvPr id="0" name="Objeto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5050" y="239713"/>
                        <a:ext cx="7551738" cy="5859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tângulo 2"/>
          <p:cNvSpPr/>
          <p:nvPr/>
        </p:nvSpPr>
        <p:spPr>
          <a:xfrm rot="10800000" flipV="1">
            <a:off x="1209674" y="0"/>
            <a:ext cx="72009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190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b="1" kern="0" dirty="0">
                <a:solidFill>
                  <a:srgbClr val="000000"/>
                </a:solidFill>
                <a:latin typeface="Verdana" pitchFamily="34"/>
                <a:cs typeface="Arial"/>
              </a:rPr>
              <a:t>Despesas – 2025 - Administrativas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Fluxo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8635</TotalTime>
  <Words>145</Words>
  <Application>Microsoft Office PowerPoint</Application>
  <PresentationFormat>Apresentação na tela (4:3)</PresentationFormat>
  <Paragraphs>31</Paragraphs>
  <Slides>13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2</vt:i4>
      </vt:variant>
      <vt:variant>
        <vt:lpstr>Títulos de slides</vt:lpstr>
      </vt:variant>
      <vt:variant>
        <vt:i4>13</vt:i4>
      </vt:variant>
    </vt:vector>
  </HeadingPairs>
  <TitlesOfParts>
    <vt:vector size="22" baseType="lpstr">
      <vt:lpstr>Arial</vt:lpstr>
      <vt:lpstr>Calibri</vt:lpstr>
      <vt:lpstr>Constantia</vt:lpstr>
      <vt:lpstr>Verdana</vt:lpstr>
      <vt:lpstr>Wingdings</vt:lpstr>
      <vt:lpstr>Wingdings 2</vt:lpstr>
      <vt:lpstr>Fluxo</vt:lpstr>
      <vt:lpstr>Planilha do Microsoft Excel</vt:lpstr>
      <vt:lpstr>Worksheet</vt:lpstr>
      <vt:lpstr>Prestação de contas  2025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Saldo  em 31/12/2025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Demonstrativo de 2012</dc:title>
  <dc:creator>User</dc:creator>
  <cp:lastModifiedBy>Áurio Luiz Costa</cp:lastModifiedBy>
  <cp:revision>452</cp:revision>
  <cp:lastPrinted>2021-02-09T19:20:34Z</cp:lastPrinted>
  <dcterms:created xsi:type="dcterms:W3CDTF">2013-04-22T10:47:50Z</dcterms:created>
  <dcterms:modified xsi:type="dcterms:W3CDTF">2026-01-28T18:56:06Z</dcterms:modified>
</cp:coreProperties>
</file>